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34"/>
  </p:notesMasterIdLst>
  <p:sldIdLst>
    <p:sldId id="414" r:id="rId5"/>
    <p:sldId id="473" r:id="rId6"/>
    <p:sldId id="518" r:id="rId7"/>
    <p:sldId id="519" r:id="rId8"/>
    <p:sldId id="520" r:id="rId9"/>
    <p:sldId id="525" r:id="rId10"/>
    <p:sldId id="527" r:id="rId11"/>
    <p:sldId id="526" r:id="rId12"/>
    <p:sldId id="529" r:id="rId13"/>
    <p:sldId id="531" r:id="rId14"/>
    <p:sldId id="532" r:id="rId15"/>
    <p:sldId id="541" r:id="rId16"/>
    <p:sldId id="542" r:id="rId17"/>
    <p:sldId id="543" r:id="rId18"/>
    <p:sldId id="544" r:id="rId19"/>
    <p:sldId id="553" r:id="rId20"/>
    <p:sldId id="524" r:id="rId21"/>
    <p:sldId id="547" r:id="rId22"/>
    <p:sldId id="551" r:id="rId23"/>
    <p:sldId id="548" r:id="rId24"/>
    <p:sldId id="549" r:id="rId25"/>
    <p:sldId id="533" r:id="rId26"/>
    <p:sldId id="528" r:id="rId27"/>
    <p:sldId id="534" r:id="rId28"/>
    <p:sldId id="536" r:id="rId29"/>
    <p:sldId id="537" r:id="rId30"/>
    <p:sldId id="538" r:id="rId31"/>
    <p:sldId id="535" r:id="rId32"/>
    <p:sldId id="552" r:id="rId33"/>
  </p:sldIdLst>
  <p:sldSz cx="12192000" cy="6858000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uem" initials="a" lastIdx="1" clrIdx="0">
    <p:extLst>
      <p:ext uri="{19B8F6BF-5375-455C-9EA6-DF929625EA0E}">
        <p15:presenceInfo xmlns:p15="http://schemas.microsoft.com/office/powerpoint/2012/main" userId="arue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DA5054"/>
    <a:srgbClr val="505050"/>
    <a:srgbClr val="919191"/>
    <a:srgbClr val="FFFFFF"/>
    <a:srgbClr val="8E8E8E"/>
    <a:srgbClr val="D9D9D9"/>
    <a:srgbClr val="F8CBAD"/>
    <a:srgbClr val="A5A5A5"/>
    <a:srgbClr val="C5E0B4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690C18-BC55-42FF-9039-039B846C054C}" v="17" dt="2021-01-03T10:10:28.1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75" autoAdjust="0"/>
    <p:restoredTop sz="78430" autoAdjust="0"/>
  </p:normalViewPr>
  <p:slideViewPr>
    <p:cSldViewPr snapToGrid="0">
      <p:cViewPr varScale="1">
        <p:scale>
          <a:sx n="71" d="100"/>
          <a:sy n="71" d="100"/>
        </p:scale>
        <p:origin x="66" y="25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심아름" userId="c9d0f377-4329-40ef-8687-81dc43528981" providerId="ADAL" clId="{01D5AE76-1FD2-F44F-943F-FB58A54D7D21}"/>
    <pc:docChg chg="undo custSel modSld">
      <pc:chgData name="심아름" userId="c9d0f377-4329-40ef-8687-81dc43528981" providerId="ADAL" clId="{01D5AE76-1FD2-F44F-943F-FB58A54D7D21}" dt="2020-10-27T04:51:30.775" v="1" actId="1076"/>
      <pc:docMkLst>
        <pc:docMk/>
      </pc:docMkLst>
      <pc:sldChg chg="modSp">
        <pc:chgData name="심아름" userId="c9d0f377-4329-40ef-8687-81dc43528981" providerId="ADAL" clId="{01D5AE76-1FD2-F44F-943F-FB58A54D7D21}" dt="2020-10-27T04:51:30.775" v="1" actId="1076"/>
        <pc:sldMkLst>
          <pc:docMk/>
          <pc:sldMk cId="3302186910" sldId="414"/>
        </pc:sldMkLst>
        <pc:spChg chg="mod">
          <ac:chgData name="심아름" userId="c9d0f377-4329-40ef-8687-81dc43528981" providerId="ADAL" clId="{01D5AE76-1FD2-F44F-943F-FB58A54D7D21}" dt="2020-10-27T04:51:30.775" v="1" actId="1076"/>
          <ac:spMkLst>
            <pc:docMk/>
            <pc:sldMk cId="3302186910" sldId="414"/>
            <ac:spMk id="4" creationId="{654F7AFF-B117-4BA8-A280-F463771DC5EF}"/>
          </ac:spMkLst>
        </pc:spChg>
      </pc:sldChg>
    </pc:docChg>
  </pc:docChgLst>
  <pc:docChgLst>
    <pc:chgData name="심아름" userId="c9d0f377-4329-40ef-8687-81dc43528981" providerId="ADAL" clId="{DC581F01-5002-4CF0-B463-9F8C011E90C0}"/>
    <pc:docChg chg="undo custSel addSld delSld modSld sldOrd modMainMaster">
      <pc:chgData name="심아름" userId="c9d0f377-4329-40ef-8687-81dc43528981" providerId="ADAL" clId="{DC581F01-5002-4CF0-B463-9F8C011E90C0}" dt="2020-11-17T20:54:07.219" v="10429" actId="47"/>
      <pc:docMkLst>
        <pc:docMk/>
      </pc:docMkLst>
      <pc:sldChg chg="addSp delSp modSp mod">
        <pc:chgData name="심아름" userId="c9d0f377-4329-40ef-8687-81dc43528981" providerId="ADAL" clId="{DC581F01-5002-4CF0-B463-9F8C011E90C0}" dt="2020-11-17T18:16:24.782" v="5155" actId="478"/>
        <pc:sldMkLst>
          <pc:docMk/>
          <pc:sldMk cId="3302186910" sldId="414"/>
        </pc:sldMkLst>
        <pc:spChg chg="del">
          <ac:chgData name="심아름" userId="c9d0f377-4329-40ef-8687-81dc43528981" providerId="ADAL" clId="{DC581F01-5002-4CF0-B463-9F8C011E90C0}" dt="2020-11-17T18:16:24.782" v="5155" actId="478"/>
          <ac:spMkLst>
            <pc:docMk/>
            <pc:sldMk cId="3302186910" sldId="414"/>
            <ac:spMk id="2" creationId="{BD865B20-6BFD-4B2B-A0C0-363070957298}"/>
          </ac:spMkLst>
        </pc:spChg>
        <pc:spChg chg="mod">
          <ac:chgData name="심아름" userId="c9d0f377-4329-40ef-8687-81dc43528981" providerId="ADAL" clId="{DC581F01-5002-4CF0-B463-9F8C011E90C0}" dt="2020-11-17T15:14:15.708" v="92" actId="1076"/>
          <ac:spMkLst>
            <pc:docMk/>
            <pc:sldMk cId="3302186910" sldId="414"/>
            <ac:spMk id="4" creationId="{654F7AFF-B117-4BA8-A280-F463771DC5EF}"/>
          </ac:spMkLst>
        </pc:spChg>
        <pc:spChg chg="mod">
          <ac:chgData name="심아름" userId="c9d0f377-4329-40ef-8687-81dc43528981" providerId="ADAL" clId="{DC581F01-5002-4CF0-B463-9F8C011E90C0}" dt="2020-11-17T15:15:02.403" v="106" actId="14100"/>
          <ac:spMkLst>
            <pc:docMk/>
            <pc:sldMk cId="3302186910" sldId="414"/>
            <ac:spMk id="6" creationId="{43181D3E-E255-40AF-A420-7C4B9748750F}"/>
          </ac:spMkLst>
        </pc:spChg>
        <pc:spChg chg="mod">
          <ac:chgData name="심아름" userId="c9d0f377-4329-40ef-8687-81dc43528981" providerId="ADAL" clId="{DC581F01-5002-4CF0-B463-9F8C011E90C0}" dt="2020-11-17T15:15:07.447" v="112" actId="20577"/>
          <ac:spMkLst>
            <pc:docMk/>
            <pc:sldMk cId="3302186910" sldId="414"/>
            <ac:spMk id="7" creationId="{A58AB0D5-7505-4754-9310-69C4D8E1C136}"/>
          </ac:spMkLst>
        </pc:spChg>
        <pc:spChg chg="mod">
          <ac:chgData name="심아름" userId="c9d0f377-4329-40ef-8687-81dc43528981" providerId="ADAL" clId="{DC581F01-5002-4CF0-B463-9F8C011E90C0}" dt="2020-11-17T15:15:02.403" v="106" actId="14100"/>
          <ac:spMkLst>
            <pc:docMk/>
            <pc:sldMk cId="3302186910" sldId="414"/>
            <ac:spMk id="8" creationId="{05731A93-5C78-4C3E-94BE-10ADCFEB49AF}"/>
          </ac:spMkLst>
        </pc:spChg>
        <pc:spChg chg="add mod">
          <ac:chgData name="심아름" userId="c9d0f377-4329-40ef-8687-81dc43528981" providerId="ADAL" clId="{DC581F01-5002-4CF0-B463-9F8C011E90C0}" dt="2020-11-17T15:14:25.856" v="96" actId="571"/>
          <ac:spMkLst>
            <pc:docMk/>
            <pc:sldMk cId="3302186910" sldId="414"/>
            <ac:spMk id="9" creationId="{48BC4D30-6493-42E3-828A-81EB82E74807}"/>
          </ac:spMkLst>
        </pc:spChg>
        <pc:spChg chg="add mod">
          <ac:chgData name="심아름" userId="c9d0f377-4329-40ef-8687-81dc43528981" providerId="ADAL" clId="{DC581F01-5002-4CF0-B463-9F8C011E90C0}" dt="2020-11-17T15:14:25.856" v="96" actId="571"/>
          <ac:spMkLst>
            <pc:docMk/>
            <pc:sldMk cId="3302186910" sldId="414"/>
            <ac:spMk id="10" creationId="{97D41F92-C0EE-464E-9081-29D9906F90FC}"/>
          </ac:spMkLst>
        </pc:spChg>
      </pc:sldChg>
      <pc:sldChg chg="del">
        <pc:chgData name="심아름" userId="c9d0f377-4329-40ef-8687-81dc43528981" providerId="ADAL" clId="{DC581F01-5002-4CF0-B463-9F8C011E90C0}" dt="2020-11-17T15:15:31.236" v="121" actId="47"/>
        <pc:sldMkLst>
          <pc:docMk/>
          <pc:sldMk cId="1783002540" sldId="415"/>
        </pc:sldMkLst>
      </pc:sldChg>
      <pc:sldChg chg="del">
        <pc:chgData name="심아름" userId="c9d0f377-4329-40ef-8687-81dc43528981" providerId="ADAL" clId="{DC581F01-5002-4CF0-B463-9F8C011E90C0}" dt="2020-11-17T15:15:27.339" v="113" actId="47"/>
        <pc:sldMkLst>
          <pc:docMk/>
          <pc:sldMk cId="3137562922" sldId="416"/>
        </pc:sldMkLst>
      </pc:sldChg>
      <pc:sldChg chg="del">
        <pc:chgData name="심아름" userId="c9d0f377-4329-40ef-8687-81dc43528981" providerId="ADAL" clId="{DC581F01-5002-4CF0-B463-9F8C011E90C0}" dt="2020-11-17T15:15:27.636" v="115" actId="47"/>
        <pc:sldMkLst>
          <pc:docMk/>
          <pc:sldMk cId="3161819003" sldId="419"/>
        </pc:sldMkLst>
      </pc:sldChg>
      <pc:sldChg chg="del">
        <pc:chgData name="심아름" userId="c9d0f377-4329-40ef-8687-81dc43528981" providerId="ADAL" clId="{DC581F01-5002-4CF0-B463-9F8C011E90C0}" dt="2020-11-17T15:15:28.790" v="120" actId="47"/>
        <pc:sldMkLst>
          <pc:docMk/>
          <pc:sldMk cId="4162302644" sldId="420"/>
        </pc:sldMkLst>
      </pc:sldChg>
      <pc:sldChg chg="del">
        <pc:chgData name="심아름" userId="c9d0f377-4329-40ef-8687-81dc43528981" providerId="ADAL" clId="{DC581F01-5002-4CF0-B463-9F8C011E90C0}" dt="2020-11-17T15:15:27.759" v="116" actId="47"/>
        <pc:sldMkLst>
          <pc:docMk/>
          <pc:sldMk cId="1969200869" sldId="423"/>
        </pc:sldMkLst>
      </pc:sldChg>
      <pc:sldChg chg="del">
        <pc:chgData name="심아름" userId="c9d0f377-4329-40ef-8687-81dc43528981" providerId="ADAL" clId="{DC581F01-5002-4CF0-B463-9F8C011E90C0}" dt="2020-11-17T15:15:28.446" v="119" actId="47"/>
        <pc:sldMkLst>
          <pc:docMk/>
          <pc:sldMk cId="3594039639" sldId="426"/>
        </pc:sldMkLst>
      </pc:sldChg>
      <pc:sldChg chg="delSp modSp del mod">
        <pc:chgData name="심아름" userId="c9d0f377-4329-40ef-8687-81dc43528981" providerId="ADAL" clId="{DC581F01-5002-4CF0-B463-9F8C011E90C0}" dt="2020-11-17T16:12:19.767" v="637" actId="47"/>
        <pc:sldMkLst>
          <pc:docMk/>
          <pc:sldMk cId="3648548215" sldId="427"/>
        </pc:sldMkLst>
        <pc:spChg chg="mod">
          <ac:chgData name="심아름" userId="c9d0f377-4329-40ef-8687-81dc43528981" providerId="ADAL" clId="{DC581F01-5002-4CF0-B463-9F8C011E90C0}" dt="2020-11-17T16:10:12.839" v="574" actId="14100"/>
          <ac:spMkLst>
            <pc:docMk/>
            <pc:sldMk cId="3648548215" sldId="427"/>
            <ac:spMk id="2" creationId="{D7535F2B-61D0-4011-BD47-BBF7216D1CDC}"/>
          </ac:spMkLst>
        </pc:spChg>
        <pc:spChg chg="del">
          <ac:chgData name="심아름" userId="c9d0f377-4329-40ef-8687-81dc43528981" providerId="ADAL" clId="{DC581F01-5002-4CF0-B463-9F8C011E90C0}" dt="2020-11-17T16:10:14.612" v="575" actId="478"/>
          <ac:spMkLst>
            <pc:docMk/>
            <pc:sldMk cId="3648548215" sldId="427"/>
            <ac:spMk id="5" creationId="{953968D3-5C3F-4864-A44A-889B8B517830}"/>
          </ac:spMkLst>
        </pc:spChg>
        <pc:spChg chg="del">
          <ac:chgData name="심아름" userId="c9d0f377-4329-40ef-8687-81dc43528981" providerId="ADAL" clId="{DC581F01-5002-4CF0-B463-9F8C011E90C0}" dt="2020-11-17T16:10:14.612" v="575" actId="478"/>
          <ac:spMkLst>
            <pc:docMk/>
            <pc:sldMk cId="3648548215" sldId="427"/>
            <ac:spMk id="7" creationId="{D2F7EADD-83E1-45C1-8402-BBCB9139FF80}"/>
          </ac:spMkLst>
        </pc:spChg>
        <pc:spChg chg="del">
          <ac:chgData name="심아름" userId="c9d0f377-4329-40ef-8687-81dc43528981" providerId="ADAL" clId="{DC581F01-5002-4CF0-B463-9F8C011E90C0}" dt="2020-11-17T16:10:14.612" v="575" actId="478"/>
          <ac:spMkLst>
            <pc:docMk/>
            <pc:sldMk cId="3648548215" sldId="427"/>
            <ac:spMk id="9" creationId="{7C7E8571-B4E3-42D3-B421-92B1BCBD10E2}"/>
          </ac:spMkLst>
        </pc:spChg>
        <pc:spChg chg="del">
          <ac:chgData name="심아름" userId="c9d0f377-4329-40ef-8687-81dc43528981" providerId="ADAL" clId="{DC581F01-5002-4CF0-B463-9F8C011E90C0}" dt="2020-11-17T16:10:14.612" v="575" actId="478"/>
          <ac:spMkLst>
            <pc:docMk/>
            <pc:sldMk cId="3648548215" sldId="427"/>
            <ac:spMk id="11" creationId="{8DA97500-BE1B-4AFA-8D8C-86A6FA6E3024}"/>
          </ac:spMkLst>
        </pc:spChg>
        <pc:picChg chg="del">
          <ac:chgData name="심아름" userId="c9d0f377-4329-40ef-8687-81dc43528981" providerId="ADAL" clId="{DC581F01-5002-4CF0-B463-9F8C011E90C0}" dt="2020-11-17T16:10:14.612" v="575" actId="478"/>
          <ac:picMkLst>
            <pc:docMk/>
            <pc:sldMk cId="3648548215" sldId="427"/>
            <ac:picMk id="14" creationId="{6EF3986C-6BE1-473A-8915-3CB7B8603522}"/>
          </ac:picMkLst>
        </pc:picChg>
      </pc:sldChg>
      <pc:sldChg chg="del">
        <pc:chgData name="심아름" userId="c9d0f377-4329-40ef-8687-81dc43528981" providerId="ADAL" clId="{DC581F01-5002-4CF0-B463-9F8C011E90C0}" dt="2020-11-17T15:15:27.900" v="118" actId="47"/>
        <pc:sldMkLst>
          <pc:docMk/>
          <pc:sldMk cId="3885674685" sldId="429"/>
        </pc:sldMkLst>
      </pc:sldChg>
      <pc:sldChg chg="del">
        <pc:chgData name="심아름" userId="c9d0f377-4329-40ef-8687-81dc43528981" providerId="ADAL" clId="{DC581F01-5002-4CF0-B463-9F8C011E90C0}" dt="2020-11-17T15:15:33.211" v="122" actId="47"/>
        <pc:sldMkLst>
          <pc:docMk/>
          <pc:sldMk cId="3366699562" sldId="431"/>
        </pc:sldMkLst>
      </pc:sldChg>
      <pc:sldChg chg="del">
        <pc:chgData name="심아름" userId="c9d0f377-4329-40ef-8687-81dc43528981" providerId="ADAL" clId="{DC581F01-5002-4CF0-B463-9F8C011E90C0}" dt="2020-11-17T15:15:35.702" v="123" actId="47"/>
        <pc:sldMkLst>
          <pc:docMk/>
          <pc:sldMk cId="2372234354" sldId="433"/>
        </pc:sldMkLst>
      </pc:sldChg>
      <pc:sldChg chg="del">
        <pc:chgData name="심아름" userId="c9d0f377-4329-40ef-8687-81dc43528981" providerId="ADAL" clId="{DC581F01-5002-4CF0-B463-9F8C011E90C0}" dt="2020-11-17T15:15:36.343" v="125" actId="47"/>
        <pc:sldMkLst>
          <pc:docMk/>
          <pc:sldMk cId="2400782852" sldId="435"/>
        </pc:sldMkLst>
      </pc:sldChg>
      <pc:sldChg chg="del">
        <pc:chgData name="심아름" userId="c9d0f377-4329-40ef-8687-81dc43528981" providerId="ADAL" clId="{DC581F01-5002-4CF0-B463-9F8C011E90C0}" dt="2020-11-17T15:15:27.884" v="117" actId="47"/>
        <pc:sldMkLst>
          <pc:docMk/>
          <pc:sldMk cId="520180251" sldId="445"/>
        </pc:sldMkLst>
      </pc:sldChg>
      <pc:sldChg chg="del">
        <pc:chgData name="심아름" userId="c9d0f377-4329-40ef-8687-81dc43528981" providerId="ADAL" clId="{DC581F01-5002-4CF0-B463-9F8C011E90C0}" dt="2020-11-17T15:15:35.952" v="124" actId="47"/>
        <pc:sldMkLst>
          <pc:docMk/>
          <pc:sldMk cId="3279247875" sldId="453"/>
        </pc:sldMkLst>
      </pc:sldChg>
      <pc:sldChg chg="del">
        <pc:chgData name="심아름" userId="c9d0f377-4329-40ef-8687-81dc43528981" providerId="ADAL" clId="{DC581F01-5002-4CF0-B463-9F8C011E90C0}" dt="2020-11-17T15:15:37.884" v="126" actId="47"/>
        <pc:sldMkLst>
          <pc:docMk/>
          <pc:sldMk cId="1454264562" sldId="456"/>
        </pc:sldMkLst>
      </pc:sldChg>
      <pc:sldChg chg="del">
        <pc:chgData name="심아름" userId="c9d0f377-4329-40ef-8687-81dc43528981" providerId="ADAL" clId="{DC581F01-5002-4CF0-B463-9F8C011E90C0}" dt="2020-11-17T15:15:38.581" v="127" actId="47"/>
        <pc:sldMkLst>
          <pc:docMk/>
          <pc:sldMk cId="939689907" sldId="457"/>
        </pc:sldMkLst>
      </pc:sldChg>
      <pc:sldChg chg="del">
        <pc:chgData name="심아름" userId="c9d0f377-4329-40ef-8687-81dc43528981" providerId="ADAL" clId="{DC581F01-5002-4CF0-B463-9F8C011E90C0}" dt="2020-11-17T15:15:27.621" v="114" actId="47"/>
        <pc:sldMkLst>
          <pc:docMk/>
          <pc:sldMk cId="993014863" sldId="459"/>
        </pc:sldMkLst>
      </pc:sldChg>
      <pc:sldChg chg="addSp delSp modSp del mod">
        <pc:chgData name="심아름" userId="c9d0f377-4329-40ef-8687-81dc43528981" providerId="ADAL" clId="{DC581F01-5002-4CF0-B463-9F8C011E90C0}" dt="2020-11-17T18:24:26.943" v="5952" actId="47"/>
        <pc:sldMkLst>
          <pc:docMk/>
          <pc:sldMk cId="1091793368" sldId="460"/>
        </pc:sldMkLst>
        <pc:spChg chg="add del mod">
          <ac:chgData name="심아름" userId="c9d0f377-4329-40ef-8687-81dc43528981" providerId="ADAL" clId="{DC581F01-5002-4CF0-B463-9F8C011E90C0}" dt="2020-11-17T16:35:03.478" v="1239" actId="478"/>
          <ac:spMkLst>
            <pc:docMk/>
            <pc:sldMk cId="1091793368" sldId="460"/>
            <ac:spMk id="2" creationId="{FD6F60FD-D867-42E0-BDB7-73EADD9F0F5D}"/>
          </ac:spMkLst>
        </pc:spChg>
        <pc:spChg chg="add del mod">
          <ac:chgData name="심아름" userId="c9d0f377-4329-40ef-8687-81dc43528981" providerId="ADAL" clId="{DC581F01-5002-4CF0-B463-9F8C011E90C0}" dt="2020-11-17T16:35:03.478" v="1239" actId="478"/>
          <ac:spMkLst>
            <pc:docMk/>
            <pc:sldMk cId="1091793368" sldId="460"/>
            <ac:spMk id="3" creationId="{209103B5-A80D-406B-ACAE-3C7F7F8F7C68}"/>
          </ac:spMkLst>
        </pc:spChg>
        <pc:spChg chg="add mod">
          <ac:chgData name="심아름" userId="c9d0f377-4329-40ef-8687-81dc43528981" providerId="ADAL" clId="{DC581F01-5002-4CF0-B463-9F8C011E90C0}" dt="2020-11-17T16:35:10.067" v="1241" actId="1076"/>
          <ac:spMkLst>
            <pc:docMk/>
            <pc:sldMk cId="1091793368" sldId="460"/>
            <ac:spMk id="4" creationId="{20B86857-5E23-475E-852F-DC82CBD66E75}"/>
          </ac:spMkLst>
        </pc:spChg>
        <pc:spChg chg="add mod">
          <ac:chgData name="심아름" userId="c9d0f377-4329-40ef-8687-81dc43528981" providerId="ADAL" clId="{DC581F01-5002-4CF0-B463-9F8C011E90C0}" dt="2020-11-17T16:33:38.847" v="1159" actId="2711"/>
          <ac:spMkLst>
            <pc:docMk/>
            <pc:sldMk cId="1091793368" sldId="460"/>
            <ac:spMk id="5" creationId="{8FCF3D3B-B029-489B-9B9A-AEF1E569FDFE}"/>
          </ac:spMkLst>
        </pc:spChg>
        <pc:spChg chg="add mod">
          <ac:chgData name="심아름" userId="c9d0f377-4329-40ef-8687-81dc43528981" providerId="ADAL" clId="{DC581F01-5002-4CF0-B463-9F8C011E90C0}" dt="2020-11-17T16:33:38.847" v="1159" actId="2711"/>
          <ac:spMkLst>
            <pc:docMk/>
            <pc:sldMk cId="1091793368" sldId="460"/>
            <ac:spMk id="6" creationId="{992DABBA-2BB9-420E-AF50-89BDA5091A54}"/>
          </ac:spMkLst>
        </pc:spChg>
        <pc:spChg chg="add mod">
          <ac:chgData name="심아름" userId="c9d0f377-4329-40ef-8687-81dc43528981" providerId="ADAL" clId="{DC581F01-5002-4CF0-B463-9F8C011E90C0}" dt="2020-11-17T16:35:11.666" v="1242" actId="1076"/>
          <ac:spMkLst>
            <pc:docMk/>
            <pc:sldMk cId="1091793368" sldId="460"/>
            <ac:spMk id="7" creationId="{1B9E5A1A-E85B-4187-B7F4-F51D87E75DE7}"/>
          </ac:spMkLst>
        </pc:spChg>
        <pc:spChg chg="add mod">
          <ac:chgData name="심아름" userId="c9d0f377-4329-40ef-8687-81dc43528981" providerId="ADAL" clId="{DC581F01-5002-4CF0-B463-9F8C011E90C0}" dt="2020-11-17T16:33:38.847" v="1159" actId="2711"/>
          <ac:spMkLst>
            <pc:docMk/>
            <pc:sldMk cId="1091793368" sldId="460"/>
            <ac:spMk id="8" creationId="{314D007B-BD2F-4F38-B1F2-8B768807CF58}"/>
          </ac:spMkLst>
        </pc:spChg>
        <pc:spChg chg="add mod">
          <ac:chgData name="심아름" userId="c9d0f377-4329-40ef-8687-81dc43528981" providerId="ADAL" clId="{DC581F01-5002-4CF0-B463-9F8C011E90C0}" dt="2020-11-17T16:33:38.847" v="1159" actId="2711"/>
          <ac:spMkLst>
            <pc:docMk/>
            <pc:sldMk cId="1091793368" sldId="460"/>
            <ac:spMk id="10" creationId="{6778CB3C-A0C2-4AE4-8252-2FCE22AE27C1}"/>
          </ac:spMkLst>
        </pc:spChg>
        <pc:spChg chg="add mod">
          <ac:chgData name="심아름" userId="c9d0f377-4329-40ef-8687-81dc43528981" providerId="ADAL" clId="{DC581F01-5002-4CF0-B463-9F8C011E90C0}" dt="2020-11-17T16:33:38.847" v="1159" actId="2711"/>
          <ac:spMkLst>
            <pc:docMk/>
            <pc:sldMk cId="1091793368" sldId="460"/>
            <ac:spMk id="12" creationId="{A9142B67-CF5F-402C-BA12-DA2B144087E3}"/>
          </ac:spMkLst>
        </pc:spChg>
        <pc:spChg chg="add mod">
          <ac:chgData name="심아름" userId="c9d0f377-4329-40ef-8687-81dc43528981" providerId="ADAL" clId="{DC581F01-5002-4CF0-B463-9F8C011E90C0}" dt="2020-11-17T16:33:38.847" v="1159" actId="2711"/>
          <ac:spMkLst>
            <pc:docMk/>
            <pc:sldMk cId="1091793368" sldId="460"/>
            <ac:spMk id="14" creationId="{F5963403-CC2A-407F-BC64-A73783E83287}"/>
          </ac:spMkLst>
        </pc:spChg>
        <pc:spChg chg="add del">
          <ac:chgData name="심아름" userId="c9d0f377-4329-40ef-8687-81dc43528981" providerId="ADAL" clId="{DC581F01-5002-4CF0-B463-9F8C011E90C0}" dt="2020-11-17T15:42:56.147" v="450"/>
          <ac:spMkLst>
            <pc:docMk/>
            <pc:sldMk cId="1091793368" sldId="460"/>
            <ac:spMk id="15" creationId="{4649CD10-F880-4337-BBF5-F4AEABC111BA}"/>
          </ac:spMkLst>
        </pc:spChg>
        <pc:spChg chg="add mod">
          <ac:chgData name="심아름" userId="c9d0f377-4329-40ef-8687-81dc43528981" providerId="ADAL" clId="{DC581F01-5002-4CF0-B463-9F8C011E90C0}" dt="2020-11-17T16:33:38.847" v="1159" actId="2711"/>
          <ac:spMkLst>
            <pc:docMk/>
            <pc:sldMk cId="1091793368" sldId="460"/>
            <ac:spMk id="16" creationId="{24E210CA-3FA7-4C10-9DEE-6D17A078922F}"/>
          </ac:spMkLst>
        </pc:spChg>
        <pc:spChg chg="add mod">
          <ac:chgData name="심아름" userId="c9d0f377-4329-40ef-8687-81dc43528981" providerId="ADAL" clId="{DC581F01-5002-4CF0-B463-9F8C011E90C0}" dt="2020-11-17T16:33:38.847" v="1159" actId="2711"/>
          <ac:spMkLst>
            <pc:docMk/>
            <pc:sldMk cId="1091793368" sldId="460"/>
            <ac:spMk id="18" creationId="{A25C38F0-DB04-48CB-8CD7-4D6D54235EA8}"/>
          </ac:spMkLst>
        </pc:spChg>
        <pc:spChg chg="add mod">
          <ac:chgData name="심아름" userId="c9d0f377-4329-40ef-8687-81dc43528981" providerId="ADAL" clId="{DC581F01-5002-4CF0-B463-9F8C011E90C0}" dt="2020-11-17T16:33:38.847" v="1159" actId="2711"/>
          <ac:spMkLst>
            <pc:docMk/>
            <pc:sldMk cId="1091793368" sldId="460"/>
            <ac:spMk id="20" creationId="{A26B0C43-748B-4095-9525-2ABB1C335F96}"/>
          </ac:spMkLst>
        </pc:spChg>
      </pc:sldChg>
      <pc:sldChg chg="addSp delSp modSp add del mod modNotesTx">
        <pc:chgData name="심아름" userId="c9d0f377-4329-40ef-8687-81dc43528981" providerId="ADAL" clId="{DC581F01-5002-4CF0-B463-9F8C011E90C0}" dt="2020-11-17T17:19:14.219" v="2051" actId="47"/>
        <pc:sldMkLst>
          <pc:docMk/>
          <pc:sldMk cId="13961543" sldId="461"/>
        </pc:sldMkLst>
        <pc:spChg chg="add del mod">
          <ac:chgData name="심아름" userId="c9d0f377-4329-40ef-8687-81dc43528981" providerId="ADAL" clId="{DC581F01-5002-4CF0-B463-9F8C011E90C0}" dt="2020-11-17T16:34:27.473" v="1217"/>
          <ac:spMkLst>
            <pc:docMk/>
            <pc:sldMk cId="13961543" sldId="461"/>
            <ac:spMk id="2" creationId="{1AB60D33-F672-4707-A21C-C5FB1B7F2F2A}"/>
          </ac:spMkLst>
        </pc:spChg>
        <pc:spChg chg="add del">
          <ac:chgData name="심아름" userId="c9d0f377-4329-40ef-8687-81dc43528981" providerId="ADAL" clId="{DC581F01-5002-4CF0-B463-9F8C011E90C0}" dt="2020-11-17T16:12:52.524" v="662" actId="478"/>
          <ac:spMkLst>
            <pc:docMk/>
            <pc:sldMk cId="13961543" sldId="461"/>
            <ac:spMk id="2" creationId="{D7535F2B-61D0-4011-BD47-BBF7216D1CDC}"/>
          </ac:spMkLst>
        </pc:spChg>
        <pc:spChg chg="add del">
          <ac:chgData name="심아름" userId="c9d0f377-4329-40ef-8687-81dc43528981" providerId="ADAL" clId="{DC581F01-5002-4CF0-B463-9F8C011E90C0}" dt="2020-11-17T16:09:44.712" v="568" actId="22"/>
          <ac:spMkLst>
            <pc:docMk/>
            <pc:sldMk cId="13961543" sldId="461"/>
            <ac:spMk id="3" creationId="{582BFC7B-E3AD-44C6-8A28-53BE7A3EAA8E}"/>
          </ac:spMkLst>
        </pc:spChg>
        <pc:spChg chg="add del">
          <ac:chgData name="심아름" userId="c9d0f377-4329-40ef-8687-81dc43528981" providerId="ADAL" clId="{DC581F01-5002-4CF0-B463-9F8C011E90C0}" dt="2020-11-17T16:09:44.712" v="568" actId="22"/>
          <ac:spMkLst>
            <pc:docMk/>
            <pc:sldMk cId="13961543" sldId="461"/>
            <ac:spMk id="4" creationId="{45DEA8FC-28BC-4151-8885-C7D2838646E5}"/>
          </ac:spMkLst>
        </pc:spChg>
        <pc:spChg chg="add del">
          <ac:chgData name="심아름" userId="c9d0f377-4329-40ef-8687-81dc43528981" providerId="ADAL" clId="{DC581F01-5002-4CF0-B463-9F8C011E90C0}" dt="2020-11-17T16:12:52.524" v="662" actId="478"/>
          <ac:spMkLst>
            <pc:docMk/>
            <pc:sldMk cId="13961543" sldId="461"/>
            <ac:spMk id="5" creationId="{953968D3-5C3F-4864-A44A-889B8B517830}"/>
          </ac:spMkLst>
        </pc:spChg>
        <pc:spChg chg="add mod">
          <ac:chgData name="심아름" userId="c9d0f377-4329-40ef-8687-81dc43528981" providerId="ADAL" clId="{DC581F01-5002-4CF0-B463-9F8C011E90C0}" dt="2020-11-17T16:33:44.807" v="1160" actId="2711"/>
          <ac:spMkLst>
            <pc:docMk/>
            <pc:sldMk cId="13961543" sldId="461"/>
            <ac:spMk id="6" creationId="{731893FB-5CBE-4B28-A629-D09AF26CE8AE}"/>
          </ac:spMkLst>
        </pc:spChg>
        <pc:spChg chg="add del">
          <ac:chgData name="심아름" userId="c9d0f377-4329-40ef-8687-81dc43528981" providerId="ADAL" clId="{DC581F01-5002-4CF0-B463-9F8C011E90C0}" dt="2020-11-17T16:12:52.524" v="662" actId="478"/>
          <ac:spMkLst>
            <pc:docMk/>
            <pc:sldMk cId="13961543" sldId="461"/>
            <ac:spMk id="7" creationId="{D2F7EADD-83E1-45C1-8402-BBCB9139FF80}"/>
          </ac:spMkLst>
        </pc:spChg>
        <pc:spChg chg="add mod">
          <ac:chgData name="심아름" userId="c9d0f377-4329-40ef-8687-81dc43528981" providerId="ADAL" clId="{DC581F01-5002-4CF0-B463-9F8C011E90C0}" dt="2020-11-17T16:52:12.654" v="1396" actId="20577"/>
          <ac:spMkLst>
            <pc:docMk/>
            <pc:sldMk cId="13961543" sldId="461"/>
            <ac:spMk id="7" creationId="{F6FAAD8F-25E5-4909-8376-F010D8AAB4D4}"/>
          </ac:spMkLst>
        </pc:spChg>
        <pc:spChg chg="add mod">
          <ac:chgData name="심아름" userId="c9d0f377-4329-40ef-8687-81dc43528981" providerId="ADAL" clId="{DC581F01-5002-4CF0-B463-9F8C011E90C0}" dt="2020-11-17T17:08:19.429" v="1424"/>
          <ac:spMkLst>
            <pc:docMk/>
            <pc:sldMk cId="13961543" sldId="461"/>
            <ac:spMk id="8" creationId="{375D5E9D-E906-4B3E-9892-DD3931689264}"/>
          </ac:spMkLst>
        </pc:spChg>
        <pc:spChg chg="add del">
          <ac:chgData name="심아름" userId="c9d0f377-4329-40ef-8687-81dc43528981" providerId="ADAL" clId="{DC581F01-5002-4CF0-B463-9F8C011E90C0}" dt="2020-11-17T16:12:52.524" v="662" actId="478"/>
          <ac:spMkLst>
            <pc:docMk/>
            <pc:sldMk cId="13961543" sldId="461"/>
            <ac:spMk id="9" creationId="{7C7E8571-B4E3-42D3-B421-92B1BCBD10E2}"/>
          </ac:spMkLst>
        </pc:spChg>
        <pc:spChg chg="add del">
          <ac:chgData name="심아름" userId="c9d0f377-4329-40ef-8687-81dc43528981" providerId="ADAL" clId="{DC581F01-5002-4CF0-B463-9F8C011E90C0}" dt="2020-11-17T16:12:52.524" v="662" actId="478"/>
          <ac:spMkLst>
            <pc:docMk/>
            <pc:sldMk cId="13961543" sldId="461"/>
            <ac:spMk id="11" creationId="{8DA97500-BE1B-4AFA-8D8C-86A6FA6E3024}"/>
          </ac:spMkLst>
        </pc:spChg>
        <pc:spChg chg="add mod">
          <ac:chgData name="심아름" userId="c9d0f377-4329-40ef-8687-81dc43528981" providerId="ADAL" clId="{DC581F01-5002-4CF0-B463-9F8C011E90C0}" dt="2020-11-17T16:35:24.536" v="1243" actId="14100"/>
          <ac:spMkLst>
            <pc:docMk/>
            <pc:sldMk cId="13961543" sldId="461"/>
            <ac:spMk id="11" creationId="{FE197BA4-5418-4F9C-946C-7CA0C88E3DD7}"/>
          </ac:spMkLst>
        </pc:spChg>
        <pc:spChg chg="add del mod">
          <ac:chgData name="심아름" userId="c9d0f377-4329-40ef-8687-81dc43528981" providerId="ADAL" clId="{DC581F01-5002-4CF0-B463-9F8C011E90C0}" dt="2020-11-17T16:34:37.788" v="1226" actId="478"/>
          <ac:spMkLst>
            <pc:docMk/>
            <pc:sldMk cId="13961543" sldId="461"/>
            <ac:spMk id="13" creationId="{49C1122D-FD32-44EA-A012-B24F5CCEBF3D}"/>
          </ac:spMkLst>
        </pc:spChg>
        <pc:spChg chg="add mod">
          <ac:chgData name="심아름" userId="c9d0f377-4329-40ef-8687-81dc43528981" providerId="ADAL" clId="{DC581F01-5002-4CF0-B463-9F8C011E90C0}" dt="2020-11-17T16:34:36.305" v="1224" actId="1076"/>
          <ac:spMkLst>
            <pc:docMk/>
            <pc:sldMk cId="13961543" sldId="461"/>
            <ac:spMk id="14" creationId="{DCB6C8EA-B60E-479A-831F-33AD9D61A048}"/>
          </ac:spMkLst>
        </pc:spChg>
        <pc:spChg chg="add mod">
          <ac:chgData name="심아름" userId="c9d0f377-4329-40ef-8687-81dc43528981" providerId="ADAL" clId="{DC581F01-5002-4CF0-B463-9F8C011E90C0}" dt="2020-11-17T17:08:01.047" v="1411" actId="1076"/>
          <ac:spMkLst>
            <pc:docMk/>
            <pc:sldMk cId="13961543" sldId="461"/>
            <ac:spMk id="15" creationId="{C0195652-F57E-42B9-BF42-4C31D6B71EE2}"/>
          </ac:spMkLst>
        </pc:spChg>
        <pc:spChg chg="add del">
          <ac:chgData name="심아름" userId="c9d0f377-4329-40ef-8687-81dc43528981" providerId="ADAL" clId="{DC581F01-5002-4CF0-B463-9F8C011E90C0}" dt="2020-11-17T16:09:46.613" v="570" actId="478"/>
          <ac:spMkLst>
            <pc:docMk/>
            <pc:sldMk cId="13961543" sldId="461"/>
            <ac:spMk id="16" creationId="{9C7503C5-3F5C-47AF-993D-A0CCF40E9C8B}"/>
          </ac:spMkLst>
        </pc:spChg>
        <pc:spChg chg="add del">
          <ac:chgData name="심아름" userId="c9d0f377-4329-40ef-8687-81dc43528981" providerId="ADAL" clId="{DC581F01-5002-4CF0-B463-9F8C011E90C0}" dt="2020-11-17T16:09:46.613" v="570" actId="478"/>
          <ac:spMkLst>
            <pc:docMk/>
            <pc:sldMk cId="13961543" sldId="461"/>
            <ac:spMk id="18" creationId="{9AA66A9E-6CAD-4346-91C2-09929347FD0F}"/>
          </ac:spMkLst>
        </pc:spChg>
        <pc:spChg chg="add del mod">
          <ac:chgData name="심아름" userId="c9d0f377-4329-40ef-8687-81dc43528981" providerId="ADAL" clId="{DC581F01-5002-4CF0-B463-9F8C011E90C0}" dt="2020-11-17T16:34:34.374" v="1222" actId="478"/>
          <ac:spMkLst>
            <pc:docMk/>
            <pc:sldMk cId="13961543" sldId="461"/>
            <ac:spMk id="21" creationId="{E23519B7-91A3-4F92-AF62-86DAAE73A748}"/>
          </ac:spMkLst>
        </pc:spChg>
        <pc:spChg chg="add del mod">
          <ac:chgData name="심아름" userId="c9d0f377-4329-40ef-8687-81dc43528981" providerId="ADAL" clId="{DC581F01-5002-4CF0-B463-9F8C011E90C0}" dt="2020-11-17T16:34:30.238" v="1219" actId="478"/>
          <ac:spMkLst>
            <pc:docMk/>
            <pc:sldMk cId="13961543" sldId="461"/>
            <ac:spMk id="25" creationId="{A9A7BF9D-D01A-4FA5-A458-6235787BFDBD}"/>
          </ac:spMkLst>
        </pc:spChg>
        <pc:spChg chg="add del">
          <ac:chgData name="심아름" userId="c9d0f377-4329-40ef-8687-81dc43528981" providerId="ADAL" clId="{DC581F01-5002-4CF0-B463-9F8C011E90C0}" dt="2020-11-17T16:30:30.008" v="981" actId="478"/>
          <ac:spMkLst>
            <pc:docMk/>
            <pc:sldMk cId="13961543" sldId="461"/>
            <ac:spMk id="27" creationId="{C69D309D-2793-4D79-A915-A72B4E46AEFC}"/>
          </ac:spMkLst>
        </pc:spChg>
        <pc:picChg chg="add del">
          <ac:chgData name="심아름" userId="c9d0f377-4329-40ef-8687-81dc43528981" providerId="ADAL" clId="{DC581F01-5002-4CF0-B463-9F8C011E90C0}" dt="2020-11-17T16:52:10.405" v="1387" actId="22"/>
          <ac:picMkLst>
            <pc:docMk/>
            <pc:sldMk cId="13961543" sldId="461"/>
            <ac:picMk id="10" creationId="{D05AFF03-EBB3-4723-BA12-6BBEB1BEB707}"/>
          </ac:picMkLst>
        </pc:picChg>
        <pc:picChg chg="add del">
          <ac:chgData name="심아름" userId="c9d0f377-4329-40ef-8687-81dc43528981" providerId="ADAL" clId="{DC581F01-5002-4CF0-B463-9F8C011E90C0}" dt="2020-11-17T16:12:52.524" v="662" actId="478"/>
          <ac:picMkLst>
            <pc:docMk/>
            <pc:sldMk cId="13961543" sldId="461"/>
            <ac:picMk id="14" creationId="{6EF3986C-6BE1-473A-8915-3CB7B8603522}"/>
          </ac:picMkLst>
        </pc:picChg>
        <pc:picChg chg="add del mod">
          <ac:chgData name="심아름" userId="c9d0f377-4329-40ef-8687-81dc43528981" providerId="ADAL" clId="{DC581F01-5002-4CF0-B463-9F8C011E90C0}" dt="2020-11-17T16:52:12.101" v="1393" actId="478"/>
          <ac:picMkLst>
            <pc:docMk/>
            <pc:sldMk cId="13961543" sldId="461"/>
            <ac:picMk id="23" creationId="{DDE9682E-5D5C-452C-8A76-0D32A43C7B3A}"/>
          </ac:picMkLst>
        </pc:picChg>
      </pc:sldChg>
      <pc:sldChg chg="addSp delSp modSp new del mod">
        <pc:chgData name="심아름" userId="c9d0f377-4329-40ef-8687-81dc43528981" providerId="ADAL" clId="{DC581F01-5002-4CF0-B463-9F8C011E90C0}" dt="2020-11-17T18:24:27.527" v="5953" actId="47"/>
        <pc:sldMkLst>
          <pc:docMk/>
          <pc:sldMk cId="1997071964" sldId="462"/>
        </pc:sldMkLst>
        <pc:spChg chg="add del">
          <ac:chgData name="심아름" userId="c9d0f377-4329-40ef-8687-81dc43528981" providerId="ADAL" clId="{DC581F01-5002-4CF0-B463-9F8C011E90C0}" dt="2020-11-17T17:05:38.799" v="1406" actId="478"/>
          <ac:spMkLst>
            <pc:docMk/>
            <pc:sldMk cId="1997071964" sldId="462"/>
            <ac:spMk id="3" creationId="{608DC103-6779-4B2C-B345-20722581B6E2}"/>
          </ac:spMkLst>
        </pc:spChg>
        <pc:picChg chg="add">
          <ac:chgData name="심아름" userId="c9d0f377-4329-40ef-8687-81dc43528981" providerId="ADAL" clId="{DC581F01-5002-4CF0-B463-9F8C011E90C0}" dt="2020-11-17T17:05:39.093" v="1407" actId="22"/>
          <ac:picMkLst>
            <pc:docMk/>
            <pc:sldMk cId="1997071964" sldId="462"/>
            <ac:picMk id="5" creationId="{14C7E7F5-E0D8-4ECE-88A9-DC7B545417A3}"/>
          </ac:picMkLst>
        </pc:picChg>
        <pc:picChg chg="add mod">
          <ac:chgData name="심아름" userId="c9d0f377-4329-40ef-8687-81dc43528981" providerId="ADAL" clId="{DC581F01-5002-4CF0-B463-9F8C011E90C0}" dt="2020-11-17T17:05:53.108" v="1409" actId="1076"/>
          <ac:picMkLst>
            <pc:docMk/>
            <pc:sldMk cId="1997071964" sldId="462"/>
            <ac:picMk id="7" creationId="{92D029D1-AD8E-4455-8821-731D87262921}"/>
          </ac:picMkLst>
        </pc:picChg>
      </pc:sldChg>
      <pc:sldChg chg="addSp delSp modSp new del">
        <pc:chgData name="심아름" userId="c9d0f377-4329-40ef-8687-81dc43528981" providerId="ADAL" clId="{DC581F01-5002-4CF0-B463-9F8C011E90C0}" dt="2020-11-17T18:13:44.662" v="5133" actId="47"/>
        <pc:sldMkLst>
          <pc:docMk/>
          <pc:sldMk cId="2365031892" sldId="463"/>
        </pc:sldMkLst>
        <pc:spChg chg="add del">
          <ac:chgData name="심아름" userId="c9d0f377-4329-40ef-8687-81dc43528981" providerId="ADAL" clId="{DC581F01-5002-4CF0-B463-9F8C011E90C0}" dt="2020-11-17T16:02:42.308" v="496"/>
          <ac:spMkLst>
            <pc:docMk/>
            <pc:sldMk cId="2365031892" sldId="463"/>
            <ac:spMk id="2" creationId="{EC6C0244-ADB4-47C8-BC04-9DCF663ADCA4}"/>
          </ac:spMkLst>
        </pc:spChg>
        <pc:spChg chg="add mod">
          <ac:chgData name="심아름" userId="c9d0f377-4329-40ef-8687-81dc43528981" providerId="ADAL" clId="{DC581F01-5002-4CF0-B463-9F8C011E90C0}" dt="2020-11-17T16:02:49.261" v="498" actId="14100"/>
          <ac:spMkLst>
            <pc:docMk/>
            <pc:sldMk cId="2365031892" sldId="463"/>
            <ac:spMk id="3" creationId="{A776AA39-3F97-4FBD-B2ED-C7ADEED996F4}"/>
          </ac:spMkLst>
        </pc:spChg>
      </pc:sldChg>
      <pc:sldChg chg="addSp modSp new del ord">
        <pc:chgData name="심아름" userId="c9d0f377-4329-40ef-8687-81dc43528981" providerId="ADAL" clId="{DC581F01-5002-4CF0-B463-9F8C011E90C0}" dt="2020-11-17T19:38:02.047" v="7904" actId="47"/>
        <pc:sldMkLst>
          <pc:docMk/>
          <pc:sldMk cId="4267530104" sldId="464"/>
        </pc:sldMkLst>
        <pc:picChg chg="add mod">
          <ac:chgData name="심아름" userId="c9d0f377-4329-40ef-8687-81dc43528981" providerId="ADAL" clId="{DC581F01-5002-4CF0-B463-9F8C011E90C0}" dt="2020-11-17T16:13:05.110" v="668" actId="1076"/>
          <ac:picMkLst>
            <pc:docMk/>
            <pc:sldMk cId="4267530104" sldId="464"/>
            <ac:picMk id="3074" creationId="{350AF47F-0455-44F5-A3C9-70D79F20EB38}"/>
          </ac:picMkLst>
        </pc:picChg>
      </pc:sldChg>
      <pc:sldChg chg="addSp delSp modSp new add del">
        <pc:chgData name="심아름" userId="c9d0f377-4329-40ef-8687-81dc43528981" providerId="ADAL" clId="{DC581F01-5002-4CF0-B463-9F8C011E90C0}" dt="2020-11-17T20:51:48.337" v="10415" actId="47"/>
        <pc:sldMkLst>
          <pc:docMk/>
          <pc:sldMk cId="2682594622" sldId="465"/>
        </pc:sldMkLst>
        <pc:picChg chg="add mod">
          <ac:chgData name="심아름" userId="c9d0f377-4329-40ef-8687-81dc43528981" providerId="ADAL" clId="{DC581F01-5002-4CF0-B463-9F8C011E90C0}" dt="2020-11-17T20:33:59.156" v="9667" actId="1076"/>
          <ac:picMkLst>
            <pc:docMk/>
            <pc:sldMk cId="2682594622" sldId="465"/>
            <ac:picMk id="4098" creationId="{367091A3-5F2E-457D-A61E-69DBE5C8719A}"/>
          </ac:picMkLst>
        </pc:picChg>
        <pc:picChg chg="add del">
          <ac:chgData name="심아름" userId="c9d0f377-4329-40ef-8687-81dc43528981" providerId="ADAL" clId="{DC581F01-5002-4CF0-B463-9F8C011E90C0}" dt="2020-11-17T16:08:34.102" v="518" actId="21"/>
          <ac:picMkLst>
            <pc:docMk/>
            <pc:sldMk cId="2682594622" sldId="465"/>
            <ac:picMk id="4100" creationId="{F73B8726-33AF-4AA6-AFA4-1C47B4314325}"/>
          </ac:picMkLst>
        </pc:picChg>
      </pc:sldChg>
      <pc:sldChg chg="addSp delSp modSp new del mod">
        <pc:chgData name="심아름" userId="c9d0f377-4329-40ef-8687-81dc43528981" providerId="ADAL" clId="{DC581F01-5002-4CF0-B463-9F8C011E90C0}" dt="2020-11-17T18:24:29.490" v="5955" actId="47"/>
        <pc:sldMkLst>
          <pc:docMk/>
          <pc:sldMk cId="309375404" sldId="466"/>
        </pc:sldMkLst>
        <pc:picChg chg="add del mod">
          <ac:chgData name="심아름" userId="c9d0f377-4329-40ef-8687-81dc43528981" providerId="ADAL" clId="{DC581F01-5002-4CF0-B463-9F8C011E90C0}" dt="2020-11-17T16:26:56.302" v="810" actId="21"/>
          <ac:picMkLst>
            <pc:docMk/>
            <pc:sldMk cId="309375404" sldId="466"/>
            <ac:picMk id="2" creationId="{6209FB0D-7B6B-4B1D-8792-FEE1BE6D255B}"/>
          </ac:picMkLst>
        </pc:picChg>
        <pc:picChg chg="add mod">
          <ac:chgData name="심아름" userId="c9d0f377-4329-40ef-8687-81dc43528981" providerId="ADAL" clId="{DC581F01-5002-4CF0-B463-9F8C011E90C0}" dt="2020-11-17T16:26:50.648" v="808" actId="1076"/>
          <ac:picMkLst>
            <pc:docMk/>
            <pc:sldMk cId="309375404" sldId="466"/>
            <ac:picMk id="5122" creationId="{6EB254B7-5B14-468F-8517-D7D57D4D7196}"/>
          </ac:picMkLst>
        </pc:picChg>
        <pc:picChg chg="add del mod">
          <ac:chgData name="심아름" userId="c9d0f377-4329-40ef-8687-81dc43528981" providerId="ADAL" clId="{DC581F01-5002-4CF0-B463-9F8C011E90C0}" dt="2020-11-17T16:07:18.456" v="514" actId="21"/>
          <ac:picMkLst>
            <pc:docMk/>
            <pc:sldMk cId="309375404" sldId="466"/>
            <ac:picMk id="5124" creationId="{5817B8DF-892B-48E1-BA10-FC6DEDFA3EE3}"/>
          </ac:picMkLst>
        </pc:picChg>
      </pc:sldChg>
      <pc:sldChg chg="addSp new add del modNotesTx">
        <pc:chgData name="심아름" userId="c9d0f377-4329-40ef-8687-81dc43528981" providerId="ADAL" clId="{DC581F01-5002-4CF0-B463-9F8C011E90C0}" dt="2020-11-17T20:51:48.337" v="10415" actId="47"/>
        <pc:sldMkLst>
          <pc:docMk/>
          <pc:sldMk cId="852335307" sldId="467"/>
        </pc:sldMkLst>
        <pc:picChg chg="add">
          <ac:chgData name="심아름" userId="c9d0f377-4329-40ef-8687-81dc43528981" providerId="ADAL" clId="{DC581F01-5002-4CF0-B463-9F8C011E90C0}" dt="2020-11-17T16:06:12.094" v="509"/>
          <ac:picMkLst>
            <pc:docMk/>
            <pc:sldMk cId="852335307" sldId="467"/>
            <ac:picMk id="6146" creationId="{E5B441D7-F8D4-4597-AC41-F945CDA86253}"/>
          </ac:picMkLst>
        </pc:picChg>
      </pc:sldChg>
      <pc:sldChg chg="addSp new del">
        <pc:chgData name="심아름" userId="c9d0f377-4329-40ef-8687-81dc43528981" providerId="ADAL" clId="{DC581F01-5002-4CF0-B463-9F8C011E90C0}" dt="2020-11-17T18:14:38.446" v="5147" actId="47"/>
        <pc:sldMkLst>
          <pc:docMk/>
          <pc:sldMk cId="1245187815" sldId="468"/>
        </pc:sldMkLst>
        <pc:picChg chg="add">
          <ac:chgData name="심아름" userId="c9d0f377-4329-40ef-8687-81dc43528981" providerId="ADAL" clId="{DC581F01-5002-4CF0-B463-9F8C011E90C0}" dt="2020-11-17T16:06:22.180" v="511"/>
          <ac:picMkLst>
            <pc:docMk/>
            <pc:sldMk cId="1245187815" sldId="468"/>
            <ac:picMk id="7170" creationId="{B59D7820-6356-4DF0-AA8B-E4CDF8B1AC8A}"/>
          </ac:picMkLst>
        </pc:picChg>
      </pc:sldChg>
      <pc:sldChg chg="addSp new del mod">
        <pc:chgData name="심아름" userId="c9d0f377-4329-40ef-8687-81dc43528981" providerId="ADAL" clId="{DC581F01-5002-4CF0-B463-9F8C011E90C0}" dt="2020-11-17T18:24:28.128" v="5954" actId="47"/>
        <pc:sldMkLst>
          <pc:docMk/>
          <pc:sldMk cId="1417181498" sldId="469"/>
        </pc:sldMkLst>
        <pc:picChg chg="add">
          <ac:chgData name="심아름" userId="c9d0f377-4329-40ef-8687-81dc43528981" providerId="ADAL" clId="{DC581F01-5002-4CF0-B463-9F8C011E90C0}" dt="2020-11-17T16:07:19.946" v="516" actId="22"/>
          <ac:picMkLst>
            <pc:docMk/>
            <pc:sldMk cId="1417181498" sldId="469"/>
            <ac:picMk id="3" creationId="{D392066A-B2D6-4D1C-BAB9-852CBC1B51C8}"/>
          </ac:picMkLst>
        </pc:picChg>
      </pc:sldChg>
      <pc:sldChg chg="addSp new add del mod">
        <pc:chgData name="심아름" userId="c9d0f377-4329-40ef-8687-81dc43528981" providerId="ADAL" clId="{DC581F01-5002-4CF0-B463-9F8C011E90C0}" dt="2020-11-17T20:51:48.337" v="10415" actId="47"/>
        <pc:sldMkLst>
          <pc:docMk/>
          <pc:sldMk cId="4066291603" sldId="470"/>
        </pc:sldMkLst>
        <pc:picChg chg="add">
          <ac:chgData name="심아름" userId="c9d0f377-4329-40ef-8687-81dc43528981" providerId="ADAL" clId="{DC581F01-5002-4CF0-B463-9F8C011E90C0}" dt="2020-11-17T16:08:37.049" v="520" actId="22"/>
          <ac:picMkLst>
            <pc:docMk/>
            <pc:sldMk cId="4066291603" sldId="470"/>
            <ac:picMk id="3" creationId="{D044175B-CC41-436C-8A6B-97780C741DE2}"/>
          </ac:picMkLst>
        </pc:picChg>
      </pc:sldChg>
      <pc:sldChg chg="addSp delSp modSp new del mod">
        <pc:chgData name="심아름" userId="c9d0f377-4329-40ef-8687-81dc43528981" providerId="ADAL" clId="{DC581F01-5002-4CF0-B463-9F8C011E90C0}" dt="2020-11-17T17:22:04.694" v="2098" actId="47"/>
        <pc:sldMkLst>
          <pc:docMk/>
          <pc:sldMk cId="279634888" sldId="471"/>
        </pc:sldMkLst>
        <pc:spChg chg="add">
          <ac:chgData name="심아름" userId="c9d0f377-4329-40ef-8687-81dc43528981" providerId="ADAL" clId="{DC581F01-5002-4CF0-B463-9F8C011E90C0}" dt="2020-11-17T16:09:26.491" v="524" actId="22"/>
          <ac:spMkLst>
            <pc:docMk/>
            <pc:sldMk cId="279634888" sldId="471"/>
            <ac:spMk id="5" creationId="{008FEA3F-B74A-443C-BC4B-82ACB28D73B3}"/>
          </ac:spMkLst>
        </pc:spChg>
        <pc:spChg chg="add mod">
          <ac:chgData name="심아름" userId="c9d0f377-4329-40ef-8687-81dc43528981" providerId="ADAL" clId="{DC581F01-5002-4CF0-B463-9F8C011E90C0}" dt="2020-11-17T16:09:38.431" v="565"/>
          <ac:spMkLst>
            <pc:docMk/>
            <pc:sldMk cId="279634888" sldId="471"/>
            <ac:spMk id="7" creationId="{B86F82BD-5746-4337-985C-3680FB91A0B5}"/>
          </ac:spMkLst>
        </pc:spChg>
        <pc:picChg chg="add del mod">
          <ac:chgData name="심아름" userId="c9d0f377-4329-40ef-8687-81dc43528981" providerId="ADAL" clId="{DC581F01-5002-4CF0-B463-9F8C011E90C0}" dt="2020-11-17T17:19:15.797" v="2052" actId="478"/>
          <ac:picMkLst>
            <pc:docMk/>
            <pc:sldMk cId="279634888" sldId="471"/>
            <ac:picMk id="3" creationId="{4F4BDF5D-8467-4A34-BA76-201D34FE5A7F}"/>
          </ac:picMkLst>
        </pc:picChg>
        <pc:picChg chg="add mod">
          <ac:chgData name="심아름" userId="c9d0f377-4329-40ef-8687-81dc43528981" providerId="ADAL" clId="{DC581F01-5002-4CF0-B463-9F8C011E90C0}" dt="2020-11-17T17:19:45.930" v="2061" actId="1076"/>
          <ac:picMkLst>
            <pc:docMk/>
            <pc:sldMk cId="279634888" sldId="471"/>
            <ac:picMk id="9" creationId="{6ACAFD6D-F1C9-42FE-AE76-0C4261C95934}"/>
          </ac:picMkLst>
        </pc:picChg>
        <pc:picChg chg="add mod">
          <ac:chgData name="심아름" userId="c9d0f377-4329-40ef-8687-81dc43528981" providerId="ADAL" clId="{DC581F01-5002-4CF0-B463-9F8C011E90C0}" dt="2020-11-17T17:19:47.194" v="2062" actId="1076"/>
          <ac:picMkLst>
            <pc:docMk/>
            <pc:sldMk cId="279634888" sldId="471"/>
            <ac:picMk id="11" creationId="{089EB1CC-B62B-4DB6-8DC1-630BF6838EEB}"/>
          </ac:picMkLst>
        </pc:picChg>
      </pc:sldChg>
      <pc:sldChg chg="new del">
        <pc:chgData name="심아름" userId="c9d0f377-4329-40ef-8687-81dc43528981" providerId="ADAL" clId="{DC581F01-5002-4CF0-B463-9F8C011E90C0}" dt="2020-11-17T16:12:29.888" v="650" actId="47"/>
        <pc:sldMkLst>
          <pc:docMk/>
          <pc:sldMk cId="1730190503" sldId="472"/>
        </pc:sldMkLst>
      </pc:sldChg>
      <pc:sldChg chg="addSp delSp modSp add mod modNotesTx">
        <pc:chgData name="심아름" userId="c9d0f377-4329-40ef-8687-81dc43528981" providerId="ADAL" clId="{DC581F01-5002-4CF0-B463-9F8C011E90C0}" dt="2020-11-17T19:10:25.328" v="6876" actId="6549"/>
        <pc:sldMkLst>
          <pc:docMk/>
          <pc:sldMk cId="179982650" sldId="473"/>
        </pc:sldMkLst>
        <pc:spChg chg="del mod">
          <ac:chgData name="심아름" userId="c9d0f377-4329-40ef-8687-81dc43528981" providerId="ADAL" clId="{DC581F01-5002-4CF0-B463-9F8C011E90C0}" dt="2020-11-17T17:31:03.506" v="2631" actId="478"/>
          <ac:spMkLst>
            <pc:docMk/>
            <pc:sldMk cId="179982650" sldId="473"/>
            <ac:spMk id="2" creationId="{D7535F2B-61D0-4011-BD47-BBF7216D1CDC}"/>
          </ac:spMkLst>
        </pc:spChg>
        <pc:spChg chg="add del">
          <ac:chgData name="심아름" userId="c9d0f377-4329-40ef-8687-81dc43528981" providerId="ADAL" clId="{DC581F01-5002-4CF0-B463-9F8C011E90C0}" dt="2020-11-17T16:10:39.457" v="579" actId="22"/>
          <ac:spMkLst>
            <pc:docMk/>
            <pc:sldMk cId="179982650" sldId="473"/>
            <ac:spMk id="3" creationId="{009F2F8D-9885-4C6B-8AE9-287E5379338F}"/>
          </ac:spMkLst>
        </pc:spChg>
        <pc:spChg chg="add del">
          <ac:chgData name="심아름" userId="c9d0f377-4329-40ef-8687-81dc43528981" providerId="ADAL" clId="{DC581F01-5002-4CF0-B463-9F8C011E90C0}" dt="2020-11-17T16:10:39.457" v="579" actId="22"/>
          <ac:spMkLst>
            <pc:docMk/>
            <pc:sldMk cId="179982650" sldId="473"/>
            <ac:spMk id="4" creationId="{82A3DB14-5753-49D1-AF4D-630DCCCC20F3}"/>
          </ac:spMkLst>
        </pc:spChg>
        <pc:spChg chg="add mod">
          <ac:chgData name="심아름" userId="c9d0f377-4329-40ef-8687-81dc43528981" providerId="ADAL" clId="{DC581F01-5002-4CF0-B463-9F8C011E90C0}" dt="2020-11-17T17:30:30.456" v="2601" actId="113"/>
          <ac:spMkLst>
            <pc:docMk/>
            <pc:sldMk cId="179982650" sldId="473"/>
            <ac:spMk id="5" creationId="{536CA1A1-046B-45A8-BD24-1B55E535D6CE}"/>
          </ac:spMkLst>
        </pc:spChg>
        <pc:spChg chg="add del">
          <ac:chgData name="심아름" userId="c9d0f377-4329-40ef-8687-81dc43528981" providerId="ADAL" clId="{DC581F01-5002-4CF0-B463-9F8C011E90C0}" dt="2020-11-17T16:10:41.775" v="582" actId="22"/>
          <ac:spMkLst>
            <pc:docMk/>
            <pc:sldMk cId="179982650" sldId="473"/>
            <ac:spMk id="6" creationId="{17844E4A-11CF-4384-AD19-B5D8975F40D4}"/>
          </ac:spMkLst>
        </pc:spChg>
        <pc:spChg chg="add del mod">
          <ac:chgData name="심아름" userId="c9d0f377-4329-40ef-8687-81dc43528981" providerId="ADAL" clId="{DC581F01-5002-4CF0-B463-9F8C011E90C0}" dt="2020-11-17T17:31:18.292" v="2636"/>
          <ac:spMkLst>
            <pc:docMk/>
            <pc:sldMk cId="179982650" sldId="473"/>
            <ac:spMk id="6" creationId="{9C53FDF1-BA76-40BC-BD3D-8D6C26E8D0A4}"/>
          </ac:spMkLst>
        </pc:spChg>
        <pc:spChg chg="mod">
          <ac:chgData name="심아름" userId="c9d0f377-4329-40ef-8687-81dc43528981" providerId="ADAL" clId="{DC581F01-5002-4CF0-B463-9F8C011E90C0}" dt="2020-11-17T18:18:28.507" v="5183" actId="1076"/>
          <ac:spMkLst>
            <pc:docMk/>
            <pc:sldMk cId="179982650" sldId="473"/>
            <ac:spMk id="7" creationId="{25F33885-29E2-4324-9F07-1EA80961D266}"/>
          </ac:spMkLst>
        </pc:spChg>
        <pc:spChg chg="add del">
          <ac:chgData name="심아름" userId="c9d0f377-4329-40ef-8687-81dc43528981" providerId="ADAL" clId="{DC581F01-5002-4CF0-B463-9F8C011E90C0}" dt="2020-11-17T16:33:18.320" v="1154" actId="478"/>
          <ac:spMkLst>
            <pc:docMk/>
            <pc:sldMk cId="179982650" sldId="473"/>
            <ac:spMk id="8" creationId="{6058E43A-8FCB-41CB-83A7-322D7D8B1C54}"/>
          </ac:spMkLst>
        </pc:spChg>
        <pc:spChg chg="add del">
          <ac:chgData name="심아름" userId="c9d0f377-4329-40ef-8687-81dc43528981" providerId="ADAL" clId="{DC581F01-5002-4CF0-B463-9F8C011E90C0}" dt="2020-11-17T16:10:41.775" v="582" actId="22"/>
          <ac:spMkLst>
            <pc:docMk/>
            <pc:sldMk cId="179982650" sldId="473"/>
            <ac:spMk id="8" creationId="{87CE54A8-3BA2-401E-81CF-BD459111E9A3}"/>
          </ac:spMkLst>
        </pc:spChg>
        <pc:spChg chg="add del mod">
          <ac:chgData name="심아름" userId="c9d0f377-4329-40ef-8687-81dc43528981" providerId="ADAL" clId="{DC581F01-5002-4CF0-B463-9F8C011E90C0}" dt="2020-11-17T16:34:46.272" v="1231" actId="478"/>
          <ac:spMkLst>
            <pc:docMk/>
            <pc:sldMk cId="179982650" sldId="473"/>
            <ac:spMk id="10" creationId="{FC507F63-6857-4FAA-BAD0-F2818275544A}"/>
          </ac:spMkLst>
        </pc:spChg>
        <pc:spChg chg="add mod">
          <ac:chgData name="심아름" userId="c9d0f377-4329-40ef-8687-81dc43528981" providerId="ADAL" clId="{DC581F01-5002-4CF0-B463-9F8C011E90C0}" dt="2020-11-17T17:30:31.202" v="2602" actId="113"/>
          <ac:spMkLst>
            <pc:docMk/>
            <pc:sldMk cId="179982650" sldId="473"/>
            <ac:spMk id="11" creationId="{9A7F9B16-5559-4528-8B45-734F181E4867}"/>
          </ac:spMkLst>
        </pc:spChg>
        <pc:spChg chg="add del mod">
          <ac:chgData name="심아름" userId="c9d0f377-4329-40ef-8687-81dc43528981" providerId="ADAL" clId="{DC581F01-5002-4CF0-B463-9F8C011E90C0}" dt="2020-11-17T16:34:46.272" v="1231" actId="478"/>
          <ac:spMkLst>
            <pc:docMk/>
            <pc:sldMk cId="179982650" sldId="473"/>
            <ac:spMk id="12" creationId="{3BA6F5EB-CCB4-4452-8180-7282FCDB79DD}"/>
          </ac:spMkLst>
        </pc:spChg>
        <pc:spChg chg="mod">
          <ac:chgData name="심아름" userId="c9d0f377-4329-40ef-8687-81dc43528981" providerId="ADAL" clId="{DC581F01-5002-4CF0-B463-9F8C011E90C0}" dt="2020-11-17T17:30:15.186" v="2592" actId="20577"/>
          <ac:spMkLst>
            <pc:docMk/>
            <pc:sldMk cId="179982650" sldId="473"/>
            <ac:spMk id="18" creationId="{9AA66A9E-6CAD-4346-91C2-09929347FD0F}"/>
          </ac:spMkLst>
        </pc:spChg>
        <pc:picChg chg="add del">
          <ac:chgData name="심아름" userId="c9d0f377-4329-40ef-8687-81dc43528981" providerId="ADAL" clId="{DC581F01-5002-4CF0-B463-9F8C011E90C0}" dt="2020-11-17T16:27:39.189" v="836" actId="478"/>
          <ac:picMkLst>
            <pc:docMk/>
            <pc:sldMk cId="179982650" sldId="473"/>
            <ac:picMk id="14" creationId="{D39C8FDF-47B4-44A4-A310-754E6BEF0198}"/>
          </ac:picMkLst>
        </pc:picChg>
      </pc:sldChg>
      <pc:sldChg chg="new del ord">
        <pc:chgData name="심아름" userId="c9d0f377-4329-40ef-8687-81dc43528981" providerId="ADAL" clId="{DC581F01-5002-4CF0-B463-9F8C011E90C0}" dt="2020-11-17T18:13:45.423" v="5134" actId="47"/>
        <pc:sldMkLst>
          <pc:docMk/>
          <pc:sldMk cId="3630029373" sldId="474"/>
        </pc:sldMkLst>
      </pc:sldChg>
      <pc:sldChg chg="addSp modSp new del">
        <pc:chgData name="심아름" userId="c9d0f377-4329-40ef-8687-81dc43528981" providerId="ADAL" clId="{DC581F01-5002-4CF0-B463-9F8C011E90C0}" dt="2020-11-17T19:38:02.841" v="7905" actId="47"/>
        <pc:sldMkLst>
          <pc:docMk/>
          <pc:sldMk cId="2450403425" sldId="475"/>
        </pc:sldMkLst>
        <pc:picChg chg="add mod">
          <ac:chgData name="심아름" userId="c9d0f377-4329-40ef-8687-81dc43528981" providerId="ADAL" clId="{DC581F01-5002-4CF0-B463-9F8C011E90C0}" dt="2020-11-17T16:14:59.933" v="700" actId="1076"/>
          <ac:picMkLst>
            <pc:docMk/>
            <pc:sldMk cId="2450403425" sldId="475"/>
            <ac:picMk id="8194" creationId="{1421F816-6B3E-4107-9579-4E2FA23BE3F5}"/>
          </ac:picMkLst>
        </pc:picChg>
      </pc:sldChg>
      <pc:sldChg chg="addSp delSp modSp new del">
        <pc:chgData name="심아름" userId="c9d0f377-4329-40ef-8687-81dc43528981" providerId="ADAL" clId="{DC581F01-5002-4CF0-B463-9F8C011E90C0}" dt="2020-11-17T19:38:03.714" v="7906" actId="47"/>
        <pc:sldMkLst>
          <pc:docMk/>
          <pc:sldMk cId="1253625158" sldId="476"/>
        </pc:sldMkLst>
        <pc:picChg chg="add del mod">
          <ac:chgData name="심아름" userId="c9d0f377-4329-40ef-8687-81dc43528981" providerId="ADAL" clId="{DC581F01-5002-4CF0-B463-9F8C011E90C0}" dt="2020-11-17T16:13:25.653" v="679" actId="478"/>
          <ac:picMkLst>
            <pc:docMk/>
            <pc:sldMk cId="1253625158" sldId="476"/>
            <ac:picMk id="9218" creationId="{DE89FBC7-3FB2-4B1D-8396-BCF16F4E775C}"/>
          </ac:picMkLst>
        </pc:picChg>
        <pc:picChg chg="add mod">
          <ac:chgData name="심아름" userId="c9d0f377-4329-40ef-8687-81dc43528981" providerId="ADAL" clId="{DC581F01-5002-4CF0-B463-9F8C011E90C0}" dt="2020-11-17T16:15:03.149" v="701" actId="1076"/>
          <ac:picMkLst>
            <pc:docMk/>
            <pc:sldMk cId="1253625158" sldId="476"/>
            <ac:picMk id="9220" creationId="{D244CDDD-20FB-4627-8ABD-B3B5A735BC22}"/>
          </ac:picMkLst>
        </pc:picChg>
        <pc:picChg chg="add del mod">
          <ac:chgData name="심아름" userId="c9d0f377-4329-40ef-8687-81dc43528981" providerId="ADAL" clId="{DC581F01-5002-4CF0-B463-9F8C011E90C0}" dt="2020-11-17T16:13:38.749" v="682" actId="21"/>
          <ac:picMkLst>
            <pc:docMk/>
            <pc:sldMk cId="1253625158" sldId="476"/>
            <ac:picMk id="9222" creationId="{5D32F3EE-6225-4F11-A5CC-9603ADF4FA8A}"/>
          </ac:picMkLst>
        </pc:picChg>
      </pc:sldChg>
      <pc:sldChg chg="addSp modSp new del mod">
        <pc:chgData name="심아름" userId="c9d0f377-4329-40ef-8687-81dc43528981" providerId="ADAL" clId="{DC581F01-5002-4CF0-B463-9F8C011E90C0}" dt="2020-11-17T19:38:04.364" v="7907" actId="47"/>
        <pc:sldMkLst>
          <pc:docMk/>
          <pc:sldMk cId="4099593767" sldId="477"/>
        </pc:sldMkLst>
        <pc:picChg chg="add mod">
          <ac:chgData name="심아름" userId="c9d0f377-4329-40ef-8687-81dc43528981" providerId="ADAL" clId="{DC581F01-5002-4CF0-B463-9F8C011E90C0}" dt="2020-11-17T16:15:05.260" v="702" actId="1076"/>
          <ac:picMkLst>
            <pc:docMk/>
            <pc:sldMk cId="4099593767" sldId="477"/>
            <ac:picMk id="3" creationId="{515EAC5D-9E8D-4F88-A80A-A005486C5BFD}"/>
          </ac:picMkLst>
        </pc:picChg>
      </pc:sldChg>
      <pc:sldChg chg="addSp modSp new add del">
        <pc:chgData name="심아름" userId="c9d0f377-4329-40ef-8687-81dc43528981" providerId="ADAL" clId="{DC581F01-5002-4CF0-B463-9F8C011E90C0}" dt="2020-11-17T20:33:44.169" v="9666" actId="47"/>
        <pc:sldMkLst>
          <pc:docMk/>
          <pc:sldMk cId="1694660378" sldId="478"/>
        </pc:sldMkLst>
        <pc:picChg chg="add mod">
          <ac:chgData name="심아름" userId="c9d0f377-4329-40ef-8687-81dc43528981" providerId="ADAL" clId="{DC581F01-5002-4CF0-B463-9F8C011E90C0}" dt="2020-11-17T20:33:37.921" v="9665" actId="14100"/>
          <ac:picMkLst>
            <pc:docMk/>
            <pc:sldMk cId="1694660378" sldId="478"/>
            <ac:picMk id="10242" creationId="{8C65A197-2636-4595-8FAE-C04DEC258F5D}"/>
          </ac:picMkLst>
        </pc:picChg>
      </pc:sldChg>
      <pc:sldChg chg="addSp modSp new del">
        <pc:chgData name="심아름" userId="c9d0f377-4329-40ef-8687-81dc43528981" providerId="ADAL" clId="{DC581F01-5002-4CF0-B463-9F8C011E90C0}" dt="2020-11-17T20:34:32.063" v="9668" actId="47"/>
        <pc:sldMkLst>
          <pc:docMk/>
          <pc:sldMk cId="3419536571" sldId="479"/>
        </pc:sldMkLst>
        <pc:picChg chg="add mod">
          <ac:chgData name="심아름" userId="c9d0f377-4329-40ef-8687-81dc43528981" providerId="ADAL" clId="{DC581F01-5002-4CF0-B463-9F8C011E90C0}" dt="2020-11-17T16:14:43.649" v="694" actId="14100"/>
          <ac:picMkLst>
            <pc:docMk/>
            <pc:sldMk cId="3419536571" sldId="479"/>
            <ac:picMk id="11266" creationId="{9D21647E-811B-4586-8DF7-F86AD6E52392}"/>
          </ac:picMkLst>
        </pc:picChg>
      </pc:sldChg>
      <pc:sldChg chg="addSp modSp new del">
        <pc:chgData name="심아름" userId="c9d0f377-4329-40ef-8687-81dc43528981" providerId="ADAL" clId="{DC581F01-5002-4CF0-B463-9F8C011E90C0}" dt="2020-11-17T19:38:28.401" v="7910" actId="47"/>
        <pc:sldMkLst>
          <pc:docMk/>
          <pc:sldMk cId="2882762100" sldId="480"/>
        </pc:sldMkLst>
        <pc:picChg chg="add mod">
          <ac:chgData name="심아름" userId="c9d0f377-4329-40ef-8687-81dc43528981" providerId="ADAL" clId="{DC581F01-5002-4CF0-B463-9F8C011E90C0}" dt="2020-11-17T16:15:10.228" v="704" actId="1076"/>
          <ac:picMkLst>
            <pc:docMk/>
            <pc:sldMk cId="2882762100" sldId="480"/>
            <ac:picMk id="12290" creationId="{2B1665DB-2F7A-4907-8E74-683879C5FCA4}"/>
          </ac:picMkLst>
        </pc:picChg>
      </pc:sldChg>
      <pc:sldChg chg="addSp modSp new del mod">
        <pc:chgData name="심아름" userId="c9d0f377-4329-40ef-8687-81dc43528981" providerId="ADAL" clId="{DC581F01-5002-4CF0-B463-9F8C011E90C0}" dt="2020-11-17T19:38:34.455" v="7911" actId="47"/>
        <pc:sldMkLst>
          <pc:docMk/>
          <pc:sldMk cId="2978577829" sldId="481"/>
        </pc:sldMkLst>
        <pc:spChg chg="add mod">
          <ac:chgData name="심아름" userId="c9d0f377-4329-40ef-8687-81dc43528981" providerId="ADAL" clId="{DC581F01-5002-4CF0-B463-9F8C011E90C0}" dt="2020-11-17T16:15:34.235" v="712"/>
          <ac:spMkLst>
            <pc:docMk/>
            <pc:sldMk cId="2978577829" sldId="481"/>
            <ac:spMk id="3" creationId="{D66BC3FD-6D2D-416D-9973-AA20A2FEEF61}"/>
          </ac:spMkLst>
        </pc:spChg>
        <pc:spChg chg="add mod">
          <ac:chgData name="심아름" userId="c9d0f377-4329-40ef-8687-81dc43528981" providerId="ADAL" clId="{DC581F01-5002-4CF0-B463-9F8C011E90C0}" dt="2020-11-17T16:15:41.215" v="715" actId="14100"/>
          <ac:spMkLst>
            <pc:docMk/>
            <pc:sldMk cId="2978577829" sldId="481"/>
            <ac:spMk id="5" creationId="{0A8B85F3-11B9-4957-8159-11AA72093BF1}"/>
          </ac:spMkLst>
        </pc:spChg>
      </pc:sldChg>
      <pc:sldChg chg="addSp modSp new del mod">
        <pc:chgData name="심아름" userId="c9d0f377-4329-40ef-8687-81dc43528981" providerId="ADAL" clId="{DC581F01-5002-4CF0-B463-9F8C011E90C0}" dt="2020-11-17T19:38:36.788" v="7912" actId="47"/>
        <pc:sldMkLst>
          <pc:docMk/>
          <pc:sldMk cId="3430834568" sldId="482"/>
        </pc:sldMkLst>
        <pc:spChg chg="add mod">
          <ac:chgData name="심아름" userId="c9d0f377-4329-40ef-8687-81dc43528981" providerId="ADAL" clId="{DC581F01-5002-4CF0-B463-9F8C011E90C0}" dt="2020-11-17T16:15:59.881" v="734" actId="1076"/>
          <ac:spMkLst>
            <pc:docMk/>
            <pc:sldMk cId="3430834568" sldId="482"/>
            <ac:spMk id="3" creationId="{A887E10F-D604-401C-9679-51A1B5F0F49E}"/>
          </ac:spMkLst>
        </pc:spChg>
        <pc:picChg chg="add mod">
          <ac:chgData name="심아름" userId="c9d0f377-4329-40ef-8687-81dc43528981" providerId="ADAL" clId="{DC581F01-5002-4CF0-B463-9F8C011E90C0}" dt="2020-11-17T16:16:03.062" v="736" actId="14100"/>
          <ac:picMkLst>
            <pc:docMk/>
            <pc:sldMk cId="3430834568" sldId="482"/>
            <ac:picMk id="13314" creationId="{2D6B9038-9D9C-4053-B5E9-E6A6AFC078B8}"/>
          </ac:picMkLst>
        </pc:picChg>
      </pc:sldChg>
      <pc:sldChg chg="addSp delSp modSp new del mod">
        <pc:chgData name="심아름" userId="c9d0f377-4329-40ef-8687-81dc43528981" providerId="ADAL" clId="{DC581F01-5002-4CF0-B463-9F8C011E90C0}" dt="2020-11-17T19:38:38.518" v="7913" actId="47"/>
        <pc:sldMkLst>
          <pc:docMk/>
          <pc:sldMk cId="1439323741" sldId="483"/>
        </pc:sldMkLst>
        <pc:spChg chg="add mod">
          <ac:chgData name="심아름" userId="c9d0f377-4329-40ef-8687-81dc43528981" providerId="ADAL" clId="{DC581F01-5002-4CF0-B463-9F8C011E90C0}" dt="2020-11-17T16:17:06.721" v="769" actId="1076"/>
          <ac:spMkLst>
            <pc:docMk/>
            <pc:sldMk cId="1439323741" sldId="483"/>
            <ac:spMk id="2" creationId="{E4CFE298-DD41-495B-85F9-D3742545637D}"/>
          </ac:spMkLst>
        </pc:spChg>
        <pc:spChg chg="add del">
          <ac:chgData name="심아름" userId="c9d0f377-4329-40ef-8687-81dc43528981" providerId="ADAL" clId="{DC581F01-5002-4CF0-B463-9F8C011E90C0}" dt="2020-11-17T16:16:59.368" v="762" actId="22"/>
          <ac:spMkLst>
            <pc:docMk/>
            <pc:sldMk cId="1439323741" sldId="483"/>
            <ac:spMk id="3" creationId="{947E180B-4208-41E1-B2C5-121B719B9006}"/>
          </ac:spMkLst>
        </pc:spChg>
        <pc:spChg chg="add">
          <ac:chgData name="심아름" userId="c9d0f377-4329-40ef-8687-81dc43528981" providerId="ADAL" clId="{DC581F01-5002-4CF0-B463-9F8C011E90C0}" dt="2020-11-17T16:17:05.394" v="768" actId="22"/>
          <ac:spMkLst>
            <pc:docMk/>
            <pc:sldMk cId="1439323741" sldId="483"/>
            <ac:spMk id="5" creationId="{D0994437-2AF0-47DD-8904-3CB41ACABE1D}"/>
          </ac:spMkLst>
        </pc:spChg>
        <pc:picChg chg="add mod">
          <ac:chgData name="심아름" userId="c9d0f377-4329-40ef-8687-81dc43528981" providerId="ADAL" clId="{DC581F01-5002-4CF0-B463-9F8C011E90C0}" dt="2020-11-17T16:17:03.077" v="765" actId="1076"/>
          <ac:picMkLst>
            <pc:docMk/>
            <pc:sldMk cId="1439323741" sldId="483"/>
            <ac:picMk id="14338" creationId="{29A548C4-1CD9-4317-AB50-B753EDB4ED4F}"/>
          </ac:picMkLst>
        </pc:picChg>
      </pc:sldChg>
      <pc:sldChg chg="addSp modSp new del mod">
        <pc:chgData name="심아름" userId="c9d0f377-4329-40ef-8687-81dc43528981" providerId="ADAL" clId="{DC581F01-5002-4CF0-B463-9F8C011E90C0}" dt="2020-11-17T19:38:39.470" v="7914" actId="47"/>
        <pc:sldMkLst>
          <pc:docMk/>
          <pc:sldMk cId="964081438" sldId="484"/>
        </pc:sldMkLst>
        <pc:spChg chg="add mod">
          <ac:chgData name="심아름" userId="c9d0f377-4329-40ef-8687-81dc43528981" providerId="ADAL" clId="{DC581F01-5002-4CF0-B463-9F8C011E90C0}" dt="2020-11-17T16:16:39.959" v="755" actId="1076"/>
          <ac:spMkLst>
            <pc:docMk/>
            <pc:sldMk cId="964081438" sldId="484"/>
            <ac:spMk id="3" creationId="{7D37B370-6CD8-4E19-8193-16586AB418E0}"/>
          </ac:spMkLst>
        </pc:spChg>
        <pc:spChg chg="add">
          <ac:chgData name="심아름" userId="c9d0f377-4329-40ef-8687-81dc43528981" providerId="ADAL" clId="{DC581F01-5002-4CF0-B463-9F8C011E90C0}" dt="2020-11-17T16:17:07.868" v="770" actId="22"/>
          <ac:spMkLst>
            <pc:docMk/>
            <pc:sldMk cId="964081438" sldId="484"/>
            <ac:spMk id="4" creationId="{CAFD71C9-E160-4F59-A625-BD59CC942107}"/>
          </ac:spMkLst>
        </pc:spChg>
        <pc:picChg chg="add mod">
          <ac:chgData name="심아름" userId="c9d0f377-4329-40ef-8687-81dc43528981" providerId="ADAL" clId="{DC581F01-5002-4CF0-B463-9F8C011E90C0}" dt="2020-11-17T16:16:43.463" v="757" actId="14100"/>
          <ac:picMkLst>
            <pc:docMk/>
            <pc:sldMk cId="964081438" sldId="484"/>
            <ac:picMk id="15362" creationId="{77942839-9BA6-4A31-93D8-E3CC94542EFB}"/>
          </ac:picMkLst>
        </pc:picChg>
      </pc:sldChg>
      <pc:sldChg chg="addSp delSp modSp new del mod">
        <pc:chgData name="심아름" userId="c9d0f377-4329-40ef-8687-81dc43528981" providerId="ADAL" clId="{DC581F01-5002-4CF0-B463-9F8C011E90C0}" dt="2020-11-17T19:38:40.406" v="7915" actId="47"/>
        <pc:sldMkLst>
          <pc:docMk/>
          <pc:sldMk cId="300314379" sldId="485"/>
        </pc:sldMkLst>
        <pc:spChg chg="add mod">
          <ac:chgData name="심아름" userId="c9d0f377-4329-40ef-8687-81dc43528981" providerId="ADAL" clId="{DC581F01-5002-4CF0-B463-9F8C011E90C0}" dt="2020-11-17T16:16:51.810" v="760" actId="1076"/>
          <ac:spMkLst>
            <pc:docMk/>
            <pc:sldMk cId="300314379" sldId="485"/>
            <ac:spMk id="3" creationId="{11EC1D83-1C9B-4392-8CE6-0BE16448F92A}"/>
          </ac:spMkLst>
        </pc:spChg>
        <pc:spChg chg="add">
          <ac:chgData name="심아름" userId="c9d0f377-4329-40ef-8687-81dc43528981" providerId="ADAL" clId="{DC581F01-5002-4CF0-B463-9F8C011E90C0}" dt="2020-11-17T16:17:09.107" v="771" actId="22"/>
          <ac:spMkLst>
            <pc:docMk/>
            <pc:sldMk cId="300314379" sldId="485"/>
            <ac:spMk id="5" creationId="{6CCAB252-2F4F-48D6-9BF3-B196A0EE19C9}"/>
          </ac:spMkLst>
        </pc:spChg>
        <pc:spChg chg="add del">
          <ac:chgData name="심아름" userId="c9d0f377-4329-40ef-8687-81dc43528981" providerId="ADAL" clId="{DC581F01-5002-4CF0-B463-9F8C011E90C0}" dt="2020-11-17T16:17:17.525" v="773"/>
          <ac:spMkLst>
            <pc:docMk/>
            <pc:sldMk cId="300314379" sldId="485"/>
            <ac:spMk id="6" creationId="{F02DDF60-2E14-4141-814F-797782C845AD}"/>
          </ac:spMkLst>
        </pc:spChg>
        <pc:spChg chg="add del">
          <ac:chgData name="심아름" userId="c9d0f377-4329-40ef-8687-81dc43528981" providerId="ADAL" clId="{DC581F01-5002-4CF0-B463-9F8C011E90C0}" dt="2020-11-17T16:17:19.450" v="775"/>
          <ac:spMkLst>
            <pc:docMk/>
            <pc:sldMk cId="300314379" sldId="485"/>
            <ac:spMk id="7" creationId="{0AB74AF3-C764-40F7-B1DF-472023F71701}"/>
          </ac:spMkLst>
        </pc:spChg>
        <pc:picChg chg="add del">
          <ac:chgData name="심아름" userId="c9d0f377-4329-40ef-8687-81dc43528981" providerId="ADAL" clId="{DC581F01-5002-4CF0-B463-9F8C011E90C0}" dt="2020-11-17T16:17:17.525" v="773"/>
          <ac:picMkLst>
            <pc:docMk/>
            <pc:sldMk cId="300314379" sldId="485"/>
            <ac:picMk id="16386" creationId="{B1902A08-BE3F-4A3A-A092-DE274078C69D}"/>
          </ac:picMkLst>
        </pc:picChg>
        <pc:picChg chg="add del">
          <ac:chgData name="심아름" userId="c9d0f377-4329-40ef-8687-81dc43528981" providerId="ADAL" clId="{DC581F01-5002-4CF0-B463-9F8C011E90C0}" dt="2020-11-17T16:17:17.525" v="773"/>
          <ac:picMkLst>
            <pc:docMk/>
            <pc:sldMk cId="300314379" sldId="485"/>
            <ac:picMk id="16387" creationId="{5F34F23A-63F0-4B60-BEF1-DE581E591046}"/>
          </ac:picMkLst>
        </pc:picChg>
        <pc:picChg chg="add del">
          <ac:chgData name="심아름" userId="c9d0f377-4329-40ef-8687-81dc43528981" providerId="ADAL" clId="{DC581F01-5002-4CF0-B463-9F8C011E90C0}" dt="2020-11-17T16:17:17.525" v="773"/>
          <ac:picMkLst>
            <pc:docMk/>
            <pc:sldMk cId="300314379" sldId="485"/>
            <ac:picMk id="16388" creationId="{5841E817-8BD8-471F-9FE4-8B546FF31BB0}"/>
          </ac:picMkLst>
        </pc:picChg>
        <pc:picChg chg="add del">
          <ac:chgData name="심아름" userId="c9d0f377-4329-40ef-8687-81dc43528981" providerId="ADAL" clId="{DC581F01-5002-4CF0-B463-9F8C011E90C0}" dt="2020-11-17T16:17:17.525" v="773"/>
          <ac:picMkLst>
            <pc:docMk/>
            <pc:sldMk cId="300314379" sldId="485"/>
            <ac:picMk id="16389" creationId="{29498B0C-FC85-4744-8144-68D623BC7303}"/>
          </ac:picMkLst>
        </pc:picChg>
        <pc:picChg chg="add del">
          <ac:chgData name="심아름" userId="c9d0f377-4329-40ef-8687-81dc43528981" providerId="ADAL" clId="{DC581F01-5002-4CF0-B463-9F8C011E90C0}" dt="2020-11-17T16:17:17.525" v="773"/>
          <ac:picMkLst>
            <pc:docMk/>
            <pc:sldMk cId="300314379" sldId="485"/>
            <ac:picMk id="16390" creationId="{DB43E01C-D368-4B17-9357-0D49335D50A3}"/>
          </ac:picMkLst>
        </pc:picChg>
        <pc:picChg chg="add del">
          <ac:chgData name="심아름" userId="c9d0f377-4329-40ef-8687-81dc43528981" providerId="ADAL" clId="{DC581F01-5002-4CF0-B463-9F8C011E90C0}" dt="2020-11-17T16:17:19.450" v="775"/>
          <ac:picMkLst>
            <pc:docMk/>
            <pc:sldMk cId="300314379" sldId="485"/>
            <ac:picMk id="16392" creationId="{95546E9B-C52D-4876-B077-EB49B04F94D3}"/>
          </ac:picMkLst>
        </pc:picChg>
        <pc:picChg chg="add del">
          <ac:chgData name="심아름" userId="c9d0f377-4329-40ef-8687-81dc43528981" providerId="ADAL" clId="{DC581F01-5002-4CF0-B463-9F8C011E90C0}" dt="2020-11-17T16:17:19.450" v="775"/>
          <ac:picMkLst>
            <pc:docMk/>
            <pc:sldMk cId="300314379" sldId="485"/>
            <ac:picMk id="16393" creationId="{635609EE-EAD5-4EA9-87A4-2AB012C6B0E3}"/>
          </ac:picMkLst>
        </pc:picChg>
        <pc:picChg chg="add del">
          <ac:chgData name="심아름" userId="c9d0f377-4329-40ef-8687-81dc43528981" providerId="ADAL" clId="{DC581F01-5002-4CF0-B463-9F8C011E90C0}" dt="2020-11-17T16:17:19.450" v="775"/>
          <ac:picMkLst>
            <pc:docMk/>
            <pc:sldMk cId="300314379" sldId="485"/>
            <ac:picMk id="16394" creationId="{BCD9F4AA-01D7-42A8-9F48-BC45D87F1F7E}"/>
          </ac:picMkLst>
        </pc:picChg>
        <pc:picChg chg="add del">
          <ac:chgData name="심아름" userId="c9d0f377-4329-40ef-8687-81dc43528981" providerId="ADAL" clId="{DC581F01-5002-4CF0-B463-9F8C011E90C0}" dt="2020-11-17T16:17:19.450" v="775"/>
          <ac:picMkLst>
            <pc:docMk/>
            <pc:sldMk cId="300314379" sldId="485"/>
            <ac:picMk id="16395" creationId="{43D11AD2-4EF3-461F-9B64-3C101FF63077}"/>
          </ac:picMkLst>
        </pc:picChg>
        <pc:picChg chg="add del">
          <ac:chgData name="심아름" userId="c9d0f377-4329-40ef-8687-81dc43528981" providerId="ADAL" clId="{DC581F01-5002-4CF0-B463-9F8C011E90C0}" dt="2020-11-17T16:17:19.450" v="775"/>
          <ac:picMkLst>
            <pc:docMk/>
            <pc:sldMk cId="300314379" sldId="485"/>
            <ac:picMk id="16396" creationId="{A4C11CFF-1F41-4976-8C22-6D538A705A86}"/>
          </ac:picMkLst>
        </pc:picChg>
      </pc:sldChg>
      <pc:sldChg chg="addSp delSp modSp new mod ord">
        <pc:chgData name="심아름" userId="c9d0f377-4329-40ef-8687-81dc43528981" providerId="ADAL" clId="{DC581F01-5002-4CF0-B463-9F8C011E90C0}" dt="2020-11-17T20:47:44.858" v="10350" actId="1076"/>
        <pc:sldMkLst>
          <pc:docMk/>
          <pc:sldMk cId="819713652" sldId="486"/>
        </pc:sldMkLst>
        <pc:spChg chg="add mod">
          <ac:chgData name="심아름" userId="c9d0f377-4329-40ef-8687-81dc43528981" providerId="ADAL" clId="{DC581F01-5002-4CF0-B463-9F8C011E90C0}" dt="2020-11-17T20:47:36.158" v="10347" actId="20577"/>
          <ac:spMkLst>
            <pc:docMk/>
            <pc:sldMk cId="819713652" sldId="486"/>
            <ac:spMk id="2" creationId="{89DAB29C-51A0-4E51-B152-E1F40D5008AB}"/>
          </ac:spMkLst>
        </pc:spChg>
        <pc:spChg chg="add del">
          <ac:chgData name="심아름" userId="c9d0f377-4329-40ef-8687-81dc43528981" providerId="ADAL" clId="{DC581F01-5002-4CF0-B463-9F8C011E90C0}" dt="2020-11-17T20:46:56.463" v="10287" actId="478"/>
          <ac:spMkLst>
            <pc:docMk/>
            <pc:sldMk cId="819713652" sldId="486"/>
            <ac:spMk id="4" creationId="{A256E32B-A5A0-490B-A6C4-24AE855990A2}"/>
          </ac:spMkLst>
        </pc:spChg>
        <pc:spChg chg="add ord">
          <ac:chgData name="심아름" userId="c9d0f377-4329-40ef-8687-81dc43528981" providerId="ADAL" clId="{DC581F01-5002-4CF0-B463-9F8C011E90C0}" dt="2020-11-17T20:46:59.439" v="10292" actId="171"/>
          <ac:spMkLst>
            <pc:docMk/>
            <pc:sldMk cId="819713652" sldId="486"/>
            <ac:spMk id="6" creationId="{BFF5CEEC-6618-40C2-AC6F-AE2F607CCF6E}"/>
          </ac:spMkLst>
        </pc:spChg>
        <pc:spChg chg="add ord">
          <ac:chgData name="심아름" userId="c9d0f377-4329-40ef-8687-81dc43528981" providerId="ADAL" clId="{DC581F01-5002-4CF0-B463-9F8C011E90C0}" dt="2020-11-17T20:46:59.439" v="10292" actId="171"/>
          <ac:spMkLst>
            <pc:docMk/>
            <pc:sldMk cId="819713652" sldId="486"/>
            <ac:spMk id="7" creationId="{2CDD5122-32C2-4CFD-B1BD-76D1A51E83BF}"/>
          </ac:spMkLst>
        </pc:spChg>
        <pc:spChg chg="add mod">
          <ac:chgData name="심아름" userId="c9d0f377-4329-40ef-8687-81dc43528981" providerId="ADAL" clId="{DC581F01-5002-4CF0-B463-9F8C011E90C0}" dt="2020-11-17T20:47:29.860" v="10341" actId="2711"/>
          <ac:spMkLst>
            <pc:docMk/>
            <pc:sldMk cId="819713652" sldId="486"/>
            <ac:spMk id="8" creationId="{BEE8E76F-2F1C-44F7-BEA7-1A5175B54EC7}"/>
          </ac:spMkLst>
        </pc:spChg>
        <pc:picChg chg="add mod">
          <ac:chgData name="심아름" userId="c9d0f377-4329-40ef-8687-81dc43528981" providerId="ADAL" clId="{DC581F01-5002-4CF0-B463-9F8C011E90C0}" dt="2020-11-17T20:47:44.858" v="10350" actId="1076"/>
          <ac:picMkLst>
            <pc:docMk/>
            <pc:sldMk cId="819713652" sldId="486"/>
            <ac:picMk id="17410" creationId="{7C39FADB-0A9F-4F97-8EEB-341D9B4E26CE}"/>
          </ac:picMkLst>
        </pc:picChg>
      </pc:sldChg>
      <pc:sldChg chg="add del">
        <pc:chgData name="심아름" userId="c9d0f377-4329-40ef-8687-81dc43528981" providerId="ADAL" clId="{DC581F01-5002-4CF0-B463-9F8C011E90C0}" dt="2020-11-17T20:51:48.337" v="10415" actId="47"/>
        <pc:sldMkLst>
          <pc:docMk/>
          <pc:sldMk cId="51083389" sldId="487"/>
        </pc:sldMkLst>
      </pc:sldChg>
      <pc:sldChg chg="addSp delSp modSp add mod ord modNotesTx">
        <pc:chgData name="심아름" userId="c9d0f377-4329-40ef-8687-81dc43528981" providerId="ADAL" clId="{DC581F01-5002-4CF0-B463-9F8C011E90C0}" dt="2020-11-17T18:14:17.039" v="5146" actId="478"/>
        <pc:sldMkLst>
          <pc:docMk/>
          <pc:sldMk cId="2248574496" sldId="488"/>
        </pc:sldMkLst>
        <pc:spChg chg="del">
          <ac:chgData name="심아름" userId="c9d0f377-4329-40ef-8687-81dc43528981" providerId="ADAL" clId="{DC581F01-5002-4CF0-B463-9F8C011E90C0}" dt="2020-11-17T17:15:11.691" v="1904" actId="478"/>
          <ac:spMkLst>
            <pc:docMk/>
            <pc:sldMk cId="2248574496" sldId="488"/>
            <ac:spMk id="2" creationId="{D7535F2B-61D0-4011-BD47-BBF7216D1CDC}"/>
          </ac:spMkLst>
        </pc:spChg>
        <pc:spChg chg="add del">
          <ac:chgData name="심아름" userId="c9d0f377-4329-40ef-8687-81dc43528981" providerId="ADAL" clId="{DC581F01-5002-4CF0-B463-9F8C011E90C0}" dt="2020-11-17T17:08:55.801" v="1448" actId="22"/>
          <ac:spMkLst>
            <pc:docMk/>
            <pc:sldMk cId="2248574496" sldId="488"/>
            <ac:spMk id="3" creationId="{E7763F6A-E837-4809-BD0E-64859CC43199}"/>
          </ac:spMkLst>
        </pc:spChg>
        <pc:spChg chg="add 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4" creationId="{0BF2FA0A-6196-4387-998B-81C4D81E1614}"/>
          </ac:spMkLst>
        </pc:spChg>
        <pc:spChg chg="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5" creationId="{536CA1A1-046B-45A8-BD24-1B55E535D6CE}"/>
          </ac:spMkLst>
        </pc:spChg>
        <pc:spChg chg="add 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6" creationId="{E8A73702-D554-4F09-A91B-80FB12692A71}"/>
          </ac:spMkLst>
        </pc:spChg>
        <pc:spChg chg="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11" creationId="{9A7F9B16-5559-4528-8B45-734F181E4867}"/>
          </ac:spMkLst>
        </pc:spChg>
        <pc:spChg chg="mod">
          <ac:chgData name="심아름" userId="c9d0f377-4329-40ef-8687-81dc43528981" providerId="ADAL" clId="{DC581F01-5002-4CF0-B463-9F8C011E90C0}" dt="2020-11-17T17:44:26.362" v="3431" actId="20577"/>
          <ac:spMkLst>
            <pc:docMk/>
            <pc:sldMk cId="2248574496" sldId="488"/>
            <ac:spMk id="16" creationId="{9C7503C5-3F5C-47AF-993D-A0CCF40E9C8B}"/>
          </ac:spMkLst>
        </pc:spChg>
        <pc:spChg chg="add 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17" creationId="{146AF3C0-A954-4362-9101-319DDB16893E}"/>
          </ac:spMkLst>
        </pc:spChg>
        <pc:spChg chg="mod">
          <ac:chgData name="심아름" userId="c9d0f377-4329-40ef-8687-81dc43528981" providerId="ADAL" clId="{DC581F01-5002-4CF0-B463-9F8C011E90C0}" dt="2020-11-17T17:18:25.022" v="2042" actId="2711"/>
          <ac:spMkLst>
            <pc:docMk/>
            <pc:sldMk cId="2248574496" sldId="488"/>
            <ac:spMk id="18" creationId="{9AA66A9E-6CAD-4346-91C2-09929347FD0F}"/>
          </ac:spMkLst>
        </pc:spChg>
        <pc:spChg chg="add 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21" creationId="{5BFEBA0B-6C8B-4751-BFD8-7DDD64D78581}"/>
          </ac:spMkLst>
        </pc:spChg>
        <pc:spChg chg="add 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22" creationId="{749776A8-CF85-47C8-9BCA-C12CAFADB85D}"/>
          </ac:spMkLst>
        </pc:spChg>
        <pc:spChg chg="add 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24" creationId="{5BDFD912-78B2-4CFC-A5AA-9F1B4F999A9F}"/>
          </ac:spMkLst>
        </pc:spChg>
        <pc:spChg chg="add del mod">
          <ac:chgData name="심아름" userId="c9d0f377-4329-40ef-8687-81dc43528981" providerId="ADAL" clId="{DC581F01-5002-4CF0-B463-9F8C011E90C0}" dt="2020-11-17T17:10:09.063" v="1565" actId="478"/>
          <ac:spMkLst>
            <pc:docMk/>
            <pc:sldMk cId="2248574496" sldId="488"/>
            <ac:spMk id="25" creationId="{B300835D-77E6-4F4C-A272-3A7EEA22E09C}"/>
          </ac:spMkLst>
        </pc:spChg>
        <pc:spChg chg="add 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33" creationId="{EFC7EAF9-AD0E-40EB-9569-5484DDAD1272}"/>
          </ac:spMkLst>
        </pc:spChg>
        <pc:spChg chg="add 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63" creationId="{8371707F-FF23-4904-ACC8-ABF4616C3613}"/>
          </ac:spMkLst>
        </pc:spChg>
        <pc:spChg chg="add 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72" creationId="{789EA2F2-6BC8-40B1-96DC-4BAA50B517B3}"/>
          </ac:spMkLst>
        </pc:spChg>
        <pc:spChg chg="add del mod">
          <ac:chgData name="심아름" userId="c9d0f377-4329-40ef-8687-81dc43528981" providerId="ADAL" clId="{DC581F01-5002-4CF0-B463-9F8C011E90C0}" dt="2020-11-17T17:27:26.997" v="2504"/>
          <ac:spMkLst>
            <pc:docMk/>
            <pc:sldMk cId="2248574496" sldId="488"/>
            <ac:spMk id="77" creationId="{6E4576B8-4490-4F26-9CB4-5996C92E3C3B}"/>
          </ac:spMkLst>
        </pc:spChg>
        <pc:spChg chg="add 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86" creationId="{625D2DDD-D3F5-4985-9A38-F7D57BE11BE3}"/>
          </ac:spMkLst>
        </pc:spChg>
        <pc:spChg chg="add mod">
          <ac:chgData name="심아름" userId="c9d0f377-4329-40ef-8687-81dc43528981" providerId="ADAL" clId="{DC581F01-5002-4CF0-B463-9F8C011E90C0}" dt="2020-11-17T18:10:08.274" v="5023" actId="164"/>
          <ac:spMkLst>
            <pc:docMk/>
            <pc:sldMk cId="2248574496" sldId="488"/>
            <ac:spMk id="93" creationId="{65383A2F-C230-4763-8B08-C6CD19722CF7}"/>
          </ac:spMkLst>
        </pc:spChg>
        <pc:spChg chg="add del mod">
          <ac:chgData name="심아름" userId="c9d0f377-4329-40ef-8687-81dc43528981" providerId="ADAL" clId="{DC581F01-5002-4CF0-B463-9F8C011E90C0}" dt="2020-11-17T18:10:44.087" v="5044" actId="478"/>
          <ac:spMkLst>
            <pc:docMk/>
            <pc:sldMk cId="2248574496" sldId="488"/>
            <ac:spMk id="95" creationId="{76245973-4550-49B1-A498-F710899A6F85}"/>
          </ac:spMkLst>
        </pc:spChg>
        <pc:spChg chg="add del mod">
          <ac:chgData name="심아름" userId="c9d0f377-4329-40ef-8687-81dc43528981" providerId="ADAL" clId="{DC581F01-5002-4CF0-B463-9F8C011E90C0}" dt="2020-11-17T18:10:44.087" v="5044" actId="478"/>
          <ac:spMkLst>
            <pc:docMk/>
            <pc:sldMk cId="2248574496" sldId="488"/>
            <ac:spMk id="97" creationId="{D280E471-8D75-4624-B865-E07EBDA5B67C}"/>
          </ac:spMkLst>
        </pc:spChg>
        <pc:spChg chg="add del mod">
          <ac:chgData name="심아름" userId="c9d0f377-4329-40ef-8687-81dc43528981" providerId="ADAL" clId="{DC581F01-5002-4CF0-B463-9F8C011E90C0}" dt="2020-11-17T18:10:00.021" v="5021" actId="478"/>
          <ac:spMkLst>
            <pc:docMk/>
            <pc:sldMk cId="2248574496" sldId="488"/>
            <ac:spMk id="99" creationId="{E63615AB-9EB9-4B00-BF33-FDFAA4C75CE1}"/>
          </ac:spMkLst>
        </pc:spChg>
        <pc:spChg chg="add del mod">
          <ac:chgData name="심아름" userId="c9d0f377-4329-40ef-8687-81dc43528981" providerId="ADAL" clId="{DC581F01-5002-4CF0-B463-9F8C011E90C0}" dt="2020-11-17T18:09:47.838" v="5014" actId="478"/>
          <ac:spMkLst>
            <pc:docMk/>
            <pc:sldMk cId="2248574496" sldId="488"/>
            <ac:spMk id="101" creationId="{247ABFCC-A7DB-431A-B6BD-28E2962495BE}"/>
          </ac:spMkLst>
        </pc:spChg>
        <pc:spChg chg="add del mod">
          <ac:chgData name="심아름" userId="c9d0f377-4329-40ef-8687-81dc43528981" providerId="ADAL" clId="{DC581F01-5002-4CF0-B463-9F8C011E90C0}" dt="2020-11-17T18:09:47.838" v="5014" actId="478"/>
          <ac:spMkLst>
            <pc:docMk/>
            <pc:sldMk cId="2248574496" sldId="488"/>
            <ac:spMk id="102" creationId="{F968BF09-9B58-4835-8DD5-4339925785B8}"/>
          </ac:spMkLst>
        </pc:spChg>
        <pc:spChg chg="add del mod">
          <ac:chgData name="심아름" userId="c9d0f377-4329-40ef-8687-81dc43528981" providerId="ADAL" clId="{DC581F01-5002-4CF0-B463-9F8C011E90C0}" dt="2020-11-17T18:10:44.087" v="5044" actId="478"/>
          <ac:spMkLst>
            <pc:docMk/>
            <pc:sldMk cId="2248574496" sldId="488"/>
            <ac:spMk id="173" creationId="{64351DD6-AF1C-45EC-9A05-D732D9AA5550}"/>
          </ac:spMkLst>
        </pc:spChg>
        <pc:spChg chg="add del mod">
          <ac:chgData name="심아름" userId="c9d0f377-4329-40ef-8687-81dc43528981" providerId="ADAL" clId="{DC581F01-5002-4CF0-B463-9F8C011E90C0}" dt="2020-11-17T18:09:47.838" v="5014" actId="478"/>
          <ac:spMkLst>
            <pc:docMk/>
            <pc:sldMk cId="2248574496" sldId="488"/>
            <ac:spMk id="174" creationId="{14A22662-8D18-42BB-B382-D87E8BB6E1DA}"/>
          </ac:spMkLst>
        </pc:spChg>
        <pc:spChg chg="add del mod">
          <ac:chgData name="심아름" userId="c9d0f377-4329-40ef-8687-81dc43528981" providerId="ADAL" clId="{DC581F01-5002-4CF0-B463-9F8C011E90C0}" dt="2020-11-17T18:09:47.838" v="5014" actId="478"/>
          <ac:spMkLst>
            <pc:docMk/>
            <pc:sldMk cId="2248574496" sldId="488"/>
            <ac:spMk id="175" creationId="{E525BE5C-B62C-461C-B015-FA62023B0FB6}"/>
          </ac:spMkLst>
        </pc:spChg>
        <pc:spChg chg="add del mod">
          <ac:chgData name="심아름" userId="c9d0f377-4329-40ef-8687-81dc43528981" providerId="ADAL" clId="{DC581F01-5002-4CF0-B463-9F8C011E90C0}" dt="2020-11-17T18:09:47.838" v="5014" actId="478"/>
          <ac:spMkLst>
            <pc:docMk/>
            <pc:sldMk cId="2248574496" sldId="488"/>
            <ac:spMk id="177" creationId="{9E677E76-F74E-4E84-B4EE-1B3976024D99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198" creationId="{11FE3A5E-F4D9-4770-B37D-0485B915F230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199" creationId="{3438E3FF-DB7D-434E-B897-CCA3FDB1961E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200" creationId="{58CC161F-D57A-459C-88D0-B3FC813C2B21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201" creationId="{4EBDB6F4-4034-4661-B5DF-406B9580E03A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204" creationId="{7DC5DC61-45FF-4C1D-A922-B8AF8C70CB92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205" creationId="{721C793E-0A11-4C7C-8FD1-E51BBA9688F4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207" creationId="{E3D57BF8-9153-4B09-9484-3302EEC8918F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208" creationId="{8F5D8DAB-49AB-4A10-ABAF-D3D3EBFE17ED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210" creationId="{6C7398D5-E46D-4123-9422-AA4D4D346588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212" creationId="{E80A1FBE-14EA-4A1C-BF5A-AD719D77E808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214" creationId="{FA264FB3-E0CD-43AF-BF83-843482D3AB82}"/>
          </ac:spMkLst>
        </pc:spChg>
        <pc:spChg chg="add del mod">
          <ac:chgData name="심아름" userId="c9d0f377-4329-40ef-8687-81dc43528981" providerId="ADAL" clId="{DC581F01-5002-4CF0-B463-9F8C011E90C0}" dt="2020-11-17T18:11:16.142" v="5054" actId="478"/>
          <ac:spMkLst>
            <pc:docMk/>
            <pc:sldMk cId="2248574496" sldId="488"/>
            <ac:spMk id="216" creationId="{006C51FF-4A58-44FD-A103-B812021C5687}"/>
          </ac:spMkLst>
        </pc:spChg>
        <pc:spChg chg="add del mod">
          <ac:chgData name="심아름" userId="c9d0f377-4329-40ef-8687-81dc43528981" providerId="ADAL" clId="{DC581F01-5002-4CF0-B463-9F8C011E90C0}" dt="2020-11-17T18:13:06.775" v="5123"/>
          <ac:spMkLst>
            <pc:docMk/>
            <pc:sldMk cId="2248574496" sldId="488"/>
            <ac:spMk id="225" creationId="{25D7420B-63FE-4EEE-9AC0-03AD815CEE09}"/>
          </ac:spMkLst>
        </pc:spChg>
        <pc:spChg chg="add del mod">
          <ac:chgData name="심아름" userId="c9d0f377-4329-40ef-8687-81dc43528981" providerId="ADAL" clId="{DC581F01-5002-4CF0-B463-9F8C011E90C0}" dt="2020-11-17T18:13:12.377" v="5126" actId="478"/>
          <ac:spMkLst>
            <pc:docMk/>
            <pc:sldMk cId="2248574496" sldId="488"/>
            <ac:spMk id="227" creationId="{8AE7F9FD-FC4E-4F8A-A1D1-259389B11355}"/>
          </ac:spMkLst>
        </pc:spChg>
        <pc:spChg chg="add del mod">
          <ac:chgData name="심아름" userId="c9d0f377-4329-40ef-8687-81dc43528981" providerId="ADAL" clId="{DC581F01-5002-4CF0-B463-9F8C011E90C0}" dt="2020-11-17T18:13:12.377" v="5126" actId="478"/>
          <ac:spMkLst>
            <pc:docMk/>
            <pc:sldMk cId="2248574496" sldId="488"/>
            <ac:spMk id="228" creationId="{7D6C242F-5190-47FD-AC31-FCA08F282991}"/>
          </ac:spMkLst>
        </pc:spChg>
        <pc:spChg chg="add del mod">
          <ac:chgData name="심아름" userId="c9d0f377-4329-40ef-8687-81dc43528981" providerId="ADAL" clId="{DC581F01-5002-4CF0-B463-9F8C011E90C0}" dt="2020-11-17T18:13:00.095" v="5120"/>
          <ac:spMkLst>
            <pc:docMk/>
            <pc:sldMk cId="2248574496" sldId="488"/>
            <ac:spMk id="229" creationId="{07E51DB1-AF4D-49B2-A09A-18C402138DA7}"/>
          </ac:spMkLst>
        </pc:spChg>
        <pc:grpChg chg="add del mod">
          <ac:chgData name="심아름" userId="c9d0f377-4329-40ef-8687-81dc43528981" providerId="ADAL" clId="{DC581F01-5002-4CF0-B463-9F8C011E90C0}" dt="2020-11-17T18:10:16.216" v="5026" actId="478"/>
          <ac:grpSpMkLst>
            <pc:docMk/>
            <pc:sldMk cId="2248574496" sldId="488"/>
            <ac:grpSpMk id="195" creationId="{DFD32130-EEA6-4070-B03B-D5CF5B3D461D}"/>
          </ac:grpSpMkLst>
        </pc:grpChg>
        <pc:picChg chg="add del mod">
          <ac:chgData name="심아름" userId="c9d0f377-4329-40ef-8687-81dc43528981" providerId="ADAL" clId="{DC581F01-5002-4CF0-B463-9F8C011E90C0}" dt="2020-11-17T17:19:43.769" v="2060" actId="478"/>
          <ac:picMkLst>
            <pc:docMk/>
            <pc:sldMk cId="2248574496" sldId="488"/>
            <ac:picMk id="104" creationId="{A58DDCF8-8524-496B-BA61-ED5F516BB4C3}"/>
          </ac:picMkLst>
        </pc:picChg>
        <pc:picChg chg="add del mod">
          <ac:chgData name="심아름" userId="c9d0f377-4329-40ef-8687-81dc43528981" providerId="ADAL" clId="{DC581F01-5002-4CF0-B463-9F8C011E90C0}" dt="2020-11-17T18:10:53.662" v="5045" actId="478"/>
          <ac:picMkLst>
            <pc:docMk/>
            <pc:sldMk cId="2248574496" sldId="488"/>
            <ac:picMk id="197" creationId="{00953749-32D3-412B-91FF-F237E46C045A}"/>
          </ac:picMkLst>
        </pc:picChg>
        <pc:picChg chg="add del mod">
          <ac:chgData name="심아름" userId="c9d0f377-4329-40ef-8687-81dc43528981" providerId="ADAL" clId="{DC581F01-5002-4CF0-B463-9F8C011E90C0}" dt="2020-11-17T18:11:28.139" v="5057" actId="478"/>
          <ac:picMkLst>
            <pc:docMk/>
            <pc:sldMk cId="2248574496" sldId="488"/>
            <ac:picMk id="221" creationId="{29832A45-AE09-4E5D-A3E5-6AC85134E11F}"/>
          </ac:picMkLst>
        </pc:picChg>
        <pc:picChg chg="add mod modCrop">
          <ac:chgData name="심아름" userId="c9d0f377-4329-40ef-8687-81dc43528981" providerId="ADAL" clId="{DC581F01-5002-4CF0-B463-9F8C011E90C0}" dt="2020-11-17T18:14:12.476" v="5145" actId="732"/>
          <ac:picMkLst>
            <pc:docMk/>
            <pc:sldMk cId="2248574496" sldId="488"/>
            <ac:picMk id="223" creationId="{6689EDA1-4C03-4566-B534-306CC36B334B}"/>
          </ac:picMkLst>
        </pc:picChg>
        <pc:picChg chg="add del mod">
          <ac:chgData name="심아름" userId="c9d0f377-4329-40ef-8687-81dc43528981" providerId="ADAL" clId="{DC581F01-5002-4CF0-B463-9F8C011E90C0}" dt="2020-11-17T18:14:17.039" v="5146" actId="478"/>
          <ac:picMkLst>
            <pc:docMk/>
            <pc:sldMk cId="2248574496" sldId="488"/>
            <ac:picMk id="231" creationId="{B067FA84-18EB-4325-B805-226F33EDCA6A}"/>
          </ac:picMkLst>
        </pc:picChg>
        <pc:cxnChg chg="add mod">
          <ac:chgData name="심아름" userId="c9d0f377-4329-40ef-8687-81dc43528981" providerId="ADAL" clId="{DC581F01-5002-4CF0-B463-9F8C011E90C0}" dt="2020-11-17T18:10:16.216" v="5026" actId="478"/>
          <ac:cxnSpMkLst>
            <pc:docMk/>
            <pc:sldMk cId="2248574496" sldId="488"/>
            <ac:cxnSpMk id="10" creationId="{CEF31CAB-AEFF-4491-9A87-21D30E611402}"/>
          </ac:cxnSpMkLst>
        </pc:cxnChg>
        <pc:cxnChg chg="add mod">
          <ac:chgData name="심아름" userId="c9d0f377-4329-40ef-8687-81dc43528981" providerId="ADAL" clId="{DC581F01-5002-4CF0-B463-9F8C011E90C0}" dt="2020-11-17T18:10:16.216" v="5026" actId="478"/>
          <ac:cxnSpMkLst>
            <pc:docMk/>
            <pc:sldMk cId="2248574496" sldId="488"/>
            <ac:cxnSpMk id="15" creationId="{9FD97C6E-029A-4F22-8A1D-E5284B909D6F}"/>
          </ac:cxnSpMkLst>
        </pc:cxnChg>
        <pc:cxnChg chg="add mod">
          <ac:chgData name="심아름" userId="c9d0f377-4329-40ef-8687-81dc43528981" providerId="ADAL" clId="{DC581F01-5002-4CF0-B463-9F8C011E90C0}" dt="2020-11-17T18:10:16.216" v="5026" actId="478"/>
          <ac:cxnSpMkLst>
            <pc:docMk/>
            <pc:sldMk cId="2248574496" sldId="488"/>
            <ac:cxnSpMk id="23" creationId="{04FF8017-2D69-4E1F-A0AE-7DD62E202847}"/>
          </ac:cxnSpMkLst>
        </pc:cxnChg>
        <pc:cxnChg chg="add mod">
          <ac:chgData name="심아름" userId="c9d0f377-4329-40ef-8687-81dc43528981" providerId="ADAL" clId="{DC581F01-5002-4CF0-B463-9F8C011E90C0}" dt="2020-11-17T18:10:16.216" v="5026" actId="478"/>
          <ac:cxnSpMkLst>
            <pc:docMk/>
            <pc:sldMk cId="2248574496" sldId="488"/>
            <ac:cxnSpMk id="34" creationId="{7DA2762F-B615-4B53-9B5B-B9B6B09F05E3}"/>
          </ac:cxnSpMkLst>
        </pc:cxnChg>
        <pc:cxnChg chg="add mod">
          <ac:chgData name="심아름" userId="c9d0f377-4329-40ef-8687-81dc43528981" providerId="ADAL" clId="{DC581F01-5002-4CF0-B463-9F8C011E90C0}" dt="2020-11-17T18:10:16.216" v="5026" actId="478"/>
          <ac:cxnSpMkLst>
            <pc:docMk/>
            <pc:sldMk cId="2248574496" sldId="488"/>
            <ac:cxnSpMk id="66" creationId="{01F53D65-2AF2-4F59-BDBC-FD137D67B516}"/>
          </ac:cxnSpMkLst>
        </pc:cxnChg>
        <pc:cxnChg chg="add mod">
          <ac:chgData name="심아름" userId="c9d0f377-4329-40ef-8687-81dc43528981" providerId="ADAL" clId="{DC581F01-5002-4CF0-B463-9F8C011E90C0}" dt="2020-11-17T18:10:16.216" v="5026" actId="478"/>
          <ac:cxnSpMkLst>
            <pc:docMk/>
            <pc:sldMk cId="2248574496" sldId="488"/>
            <ac:cxnSpMk id="80" creationId="{C8FEB2DD-D106-4ABB-BC00-8A280EE4102A}"/>
          </ac:cxnSpMkLst>
        </pc:cxnChg>
        <pc:cxnChg chg="add mod">
          <ac:chgData name="심아름" userId="c9d0f377-4329-40ef-8687-81dc43528981" providerId="ADAL" clId="{DC581F01-5002-4CF0-B463-9F8C011E90C0}" dt="2020-11-17T18:10:16.216" v="5026" actId="478"/>
          <ac:cxnSpMkLst>
            <pc:docMk/>
            <pc:sldMk cId="2248574496" sldId="488"/>
            <ac:cxnSpMk id="87" creationId="{7307BA3F-5ED3-4946-A98E-87434D3BFDBA}"/>
          </ac:cxnSpMkLst>
        </pc:cxnChg>
        <pc:cxnChg chg="add del mod">
          <ac:chgData name="심아름" userId="c9d0f377-4329-40ef-8687-81dc43528981" providerId="ADAL" clId="{DC581F01-5002-4CF0-B463-9F8C011E90C0}" dt="2020-11-17T17:15:41.570" v="1930"/>
          <ac:cxnSpMkLst>
            <pc:docMk/>
            <pc:sldMk cId="2248574496" sldId="488"/>
            <ac:cxnSpMk id="91" creationId="{C78E13FB-2B8E-4853-A873-07549D29E34F}"/>
          </ac:cxnSpMkLst>
        </pc:cxnChg>
        <pc:cxnChg chg="add del mod">
          <ac:chgData name="심아름" userId="c9d0f377-4329-40ef-8687-81dc43528981" providerId="ADAL" clId="{DC581F01-5002-4CF0-B463-9F8C011E90C0}" dt="2020-11-17T18:10:53.662" v="5045" actId="478"/>
          <ac:cxnSpMkLst>
            <pc:docMk/>
            <pc:sldMk cId="2248574496" sldId="488"/>
            <ac:cxnSpMk id="192" creationId="{7153A9C3-ADE2-4920-906B-44343DDF4123}"/>
          </ac:cxnSpMkLst>
        </pc:cxnChg>
        <pc:cxnChg chg="add del mod">
          <ac:chgData name="심아름" userId="c9d0f377-4329-40ef-8687-81dc43528981" providerId="ADAL" clId="{DC581F01-5002-4CF0-B463-9F8C011E90C0}" dt="2020-11-17T18:09:49.487" v="5015" actId="478"/>
          <ac:cxnSpMkLst>
            <pc:docMk/>
            <pc:sldMk cId="2248574496" sldId="488"/>
            <ac:cxnSpMk id="194" creationId="{11ECAC81-6839-45DC-BE43-617DC3DAB043}"/>
          </ac:cxnSpMkLst>
        </pc:cxnChg>
        <pc:cxnChg chg="add del mod">
          <ac:chgData name="심아름" userId="c9d0f377-4329-40ef-8687-81dc43528981" providerId="ADAL" clId="{DC581F01-5002-4CF0-B463-9F8C011E90C0}" dt="2020-11-17T18:11:16.142" v="5054" actId="478"/>
          <ac:cxnSpMkLst>
            <pc:docMk/>
            <pc:sldMk cId="2248574496" sldId="488"/>
            <ac:cxnSpMk id="202" creationId="{30A38173-90C9-4459-8E83-FC2BA9E5565A}"/>
          </ac:cxnSpMkLst>
        </pc:cxnChg>
        <pc:cxnChg chg="add del mod">
          <ac:chgData name="심아름" userId="c9d0f377-4329-40ef-8687-81dc43528981" providerId="ADAL" clId="{DC581F01-5002-4CF0-B463-9F8C011E90C0}" dt="2020-11-17T18:11:16.142" v="5054" actId="478"/>
          <ac:cxnSpMkLst>
            <pc:docMk/>
            <pc:sldMk cId="2248574496" sldId="488"/>
            <ac:cxnSpMk id="203" creationId="{961C8563-C258-4AC7-BF4E-08C4E318F0CD}"/>
          </ac:cxnSpMkLst>
        </pc:cxnChg>
        <pc:cxnChg chg="add del mod">
          <ac:chgData name="심아름" userId="c9d0f377-4329-40ef-8687-81dc43528981" providerId="ADAL" clId="{DC581F01-5002-4CF0-B463-9F8C011E90C0}" dt="2020-11-17T18:11:16.142" v="5054" actId="478"/>
          <ac:cxnSpMkLst>
            <pc:docMk/>
            <pc:sldMk cId="2248574496" sldId="488"/>
            <ac:cxnSpMk id="206" creationId="{D6F6136E-C59E-4FAE-A206-89B372961895}"/>
          </ac:cxnSpMkLst>
        </pc:cxnChg>
        <pc:cxnChg chg="add del mod">
          <ac:chgData name="심아름" userId="c9d0f377-4329-40ef-8687-81dc43528981" providerId="ADAL" clId="{DC581F01-5002-4CF0-B463-9F8C011E90C0}" dt="2020-11-17T18:11:16.142" v="5054" actId="478"/>
          <ac:cxnSpMkLst>
            <pc:docMk/>
            <pc:sldMk cId="2248574496" sldId="488"/>
            <ac:cxnSpMk id="209" creationId="{FCCFC67D-1092-4F15-9E9F-804B95FB9B6E}"/>
          </ac:cxnSpMkLst>
        </pc:cxnChg>
        <pc:cxnChg chg="add del mod">
          <ac:chgData name="심아름" userId="c9d0f377-4329-40ef-8687-81dc43528981" providerId="ADAL" clId="{DC581F01-5002-4CF0-B463-9F8C011E90C0}" dt="2020-11-17T18:11:16.142" v="5054" actId="478"/>
          <ac:cxnSpMkLst>
            <pc:docMk/>
            <pc:sldMk cId="2248574496" sldId="488"/>
            <ac:cxnSpMk id="211" creationId="{FCE356FE-71A7-4AB2-ACA9-82F7F239BD3C}"/>
          </ac:cxnSpMkLst>
        </pc:cxnChg>
        <pc:cxnChg chg="add del mod">
          <ac:chgData name="심아름" userId="c9d0f377-4329-40ef-8687-81dc43528981" providerId="ADAL" clId="{DC581F01-5002-4CF0-B463-9F8C011E90C0}" dt="2020-11-17T18:11:16.142" v="5054" actId="478"/>
          <ac:cxnSpMkLst>
            <pc:docMk/>
            <pc:sldMk cId="2248574496" sldId="488"/>
            <ac:cxnSpMk id="213" creationId="{ED6394BD-5A49-4238-8A09-9F0973AC1F58}"/>
          </ac:cxnSpMkLst>
        </pc:cxnChg>
        <pc:cxnChg chg="add del mod">
          <ac:chgData name="심아름" userId="c9d0f377-4329-40ef-8687-81dc43528981" providerId="ADAL" clId="{DC581F01-5002-4CF0-B463-9F8C011E90C0}" dt="2020-11-17T18:11:16.142" v="5054" actId="478"/>
          <ac:cxnSpMkLst>
            <pc:docMk/>
            <pc:sldMk cId="2248574496" sldId="488"/>
            <ac:cxnSpMk id="215" creationId="{CB49B8E0-905C-434B-BC02-F6ACF30A2777}"/>
          </ac:cxnSpMkLst>
        </pc:cxnChg>
        <pc:cxnChg chg="add del mod">
          <ac:chgData name="심아름" userId="c9d0f377-4329-40ef-8687-81dc43528981" providerId="ADAL" clId="{DC581F01-5002-4CF0-B463-9F8C011E90C0}" dt="2020-11-17T18:10:56.295" v="5047" actId="478"/>
          <ac:cxnSpMkLst>
            <pc:docMk/>
            <pc:sldMk cId="2248574496" sldId="488"/>
            <ac:cxnSpMk id="217" creationId="{BDB81117-C4F0-4F94-B462-A084C870F711}"/>
          </ac:cxnSpMkLst>
        </pc:cxnChg>
      </pc:sldChg>
      <pc:sldChg chg="addSp delSp modSp add del mod ord modNotesTx">
        <pc:chgData name="심아름" userId="c9d0f377-4329-40ef-8687-81dc43528981" providerId="ADAL" clId="{DC581F01-5002-4CF0-B463-9F8C011E90C0}" dt="2020-11-17T18:09:25.140" v="5011" actId="47"/>
        <pc:sldMkLst>
          <pc:docMk/>
          <pc:sldMk cId="1057318016" sldId="489"/>
        </pc:sldMkLst>
        <pc:spChg chg="add mod">
          <ac:chgData name="심아름" userId="c9d0f377-4329-40ef-8687-81dc43528981" providerId="ADAL" clId="{DC581F01-5002-4CF0-B463-9F8C011E90C0}" dt="2020-11-17T17:57:33.556" v="4684" actId="20577"/>
          <ac:spMkLst>
            <pc:docMk/>
            <pc:sldMk cId="1057318016" sldId="489"/>
            <ac:spMk id="2" creationId="{9C329AF5-4A64-4CC3-B4EA-7D30C18F894A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4" creationId="{0BF2FA0A-6196-4387-998B-81C4D81E1614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5" creationId="{536CA1A1-046B-45A8-BD24-1B55E535D6CE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6" creationId="{E8A73702-D554-4F09-A91B-80FB12692A71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11" creationId="{9A7F9B16-5559-4528-8B45-734F181E4867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17" creationId="{146AF3C0-A954-4362-9101-319DDB16893E}"/>
          </ac:spMkLst>
        </pc:spChg>
        <pc:spChg chg="mod">
          <ac:chgData name="심아름" userId="c9d0f377-4329-40ef-8687-81dc43528981" providerId="ADAL" clId="{DC581F01-5002-4CF0-B463-9F8C011E90C0}" dt="2020-11-17T17:45:42.210" v="3475" actId="6549"/>
          <ac:spMkLst>
            <pc:docMk/>
            <pc:sldMk cId="1057318016" sldId="489"/>
            <ac:spMk id="18" creationId="{9AA66A9E-6CAD-4346-91C2-09929347FD0F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21" creationId="{5BFEBA0B-6C8B-4751-BFD8-7DDD64D78581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22" creationId="{749776A8-CF85-47C8-9BCA-C12CAFADB85D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24" creationId="{5BDFD912-78B2-4CFC-A5AA-9F1B4F999A9F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33" creationId="{EFC7EAF9-AD0E-40EB-9569-5484DDAD1272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63" creationId="{8371707F-FF23-4904-ACC8-ABF4616C3613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72" creationId="{789EA2F2-6BC8-40B1-96DC-4BAA50B517B3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86" creationId="{625D2DDD-D3F5-4985-9A38-F7D57BE11BE3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93" creationId="{65383A2F-C230-4763-8B08-C6CD19722CF7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95" creationId="{76245973-4550-49B1-A498-F710899A6F85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97" creationId="{D280E471-8D75-4624-B865-E07EBDA5B67C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99" creationId="{E63615AB-9EB9-4B00-BF33-FDFAA4C75CE1}"/>
          </ac:spMkLst>
        </pc:spChg>
        <pc:spChg chg="del">
          <ac:chgData name="심아름" userId="c9d0f377-4329-40ef-8687-81dc43528981" providerId="ADAL" clId="{DC581F01-5002-4CF0-B463-9F8C011E90C0}" dt="2020-11-17T17:54:06.727" v="4482" actId="478"/>
          <ac:spMkLst>
            <pc:docMk/>
            <pc:sldMk cId="1057318016" sldId="489"/>
            <ac:spMk id="101" creationId="{247ABFCC-A7DB-431A-B6BD-28E2962495BE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102" creationId="{F968BF09-9B58-4835-8DD5-4339925785B8}"/>
          </ac:spMkLst>
        </pc:spChg>
        <pc:spChg chg="del">
          <ac:chgData name="심아름" userId="c9d0f377-4329-40ef-8687-81dc43528981" providerId="ADAL" clId="{DC581F01-5002-4CF0-B463-9F8C011E90C0}" dt="2020-11-17T17:45:46.300" v="3476" actId="478"/>
          <ac:spMkLst>
            <pc:docMk/>
            <pc:sldMk cId="1057318016" sldId="489"/>
            <ac:spMk id="173" creationId="{64351DD6-AF1C-45EC-9A05-D732D9AA5550}"/>
          </ac:spMkLst>
        </pc:spChg>
        <pc:spChg chg="del">
          <ac:chgData name="심아름" userId="c9d0f377-4329-40ef-8687-81dc43528981" providerId="ADAL" clId="{DC581F01-5002-4CF0-B463-9F8C011E90C0}" dt="2020-11-17T17:54:06.727" v="4482" actId="478"/>
          <ac:spMkLst>
            <pc:docMk/>
            <pc:sldMk cId="1057318016" sldId="489"/>
            <ac:spMk id="174" creationId="{14A22662-8D18-42BB-B382-D87E8BB6E1DA}"/>
          </ac:spMkLst>
        </pc:spChg>
        <pc:spChg chg="del">
          <ac:chgData name="심아름" userId="c9d0f377-4329-40ef-8687-81dc43528981" providerId="ADAL" clId="{DC581F01-5002-4CF0-B463-9F8C011E90C0}" dt="2020-11-17T17:54:06.727" v="4482" actId="478"/>
          <ac:spMkLst>
            <pc:docMk/>
            <pc:sldMk cId="1057318016" sldId="489"/>
            <ac:spMk id="175" creationId="{E525BE5C-B62C-461C-B015-FA62023B0FB6}"/>
          </ac:spMkLst>
        </pc:spChg>
        <pc:spChg chg="del">
          <ac:chgData name="심아름" userId="c9d0f377-4329-40ef-8687-81dc43528981" providerId="ADAL" clId="{DC581F01-5002-4CF0-B463-9F8C011E90C0}" dt="2020-11-17T17:54:06.727" v="4482" actId="478"/>
          <ac:spMkLst>
            <pc:docMk/>
            <pc:sldMk cId="1057318016" sldId="489"/>
            <ac:spMk id="177" creationId="{9E677E76-F74E-4E84-B4EE-1B3976024D99}"/>
          </ac:spMkLst>
        </pc:spChg>
        <pc:cxnChg chg="del mod">
          <ac:chgData name="심아름" userId="c9d0f377-4329-40ef-8687-81dc43528981" providerId="ADAL" clId="{DC581F01-5002-4CF0-B463-9F8C011E90C0}" dt="2020-11-17T17:45:46.300" v="3476" actId="478"/>
          <ac:cxnSpMkLst>
            <pc:docMk/>
            <pc:sldMk cId="1057318016" sldId="489"/>
            <ac:cxnSpMk id="10" creationId="{CEF31CAB-AEFF-4491-9A87-21D30E611402}"/>
          </ac:cxnSpMkLst>
        </pc:cxnChg>
        <pc:cxnChg chg="del mod">
          <ac:chgData name="심아름" userId="c9d0f377-4329-40ef-8687-81dc43528981" providerId="ADAL" clId="{DC581F01-5002-4CF0-B463-9F8C011E90C0}" dt="2020-11-17T17:45:46.300" v="3476" actId="478"/>
          <ac:cxnSpMkLst>
            <pc:docMk/>
            <pc:sldMk cId="1057318016" sldId="489"/>
            <ac:cxnSpMk id="15" creationId="{9FD97C6E-029A-4F22-8A1D-E5284B909D6F}"/>
          </ac:cxnSpMkLst>
        </pc:cxnChg>
        <pc:cxnChg chg="del mod">
          <ac:chgData name="심아름" userId="c9d0f377-4329-40ef-8687-81dc43528981" providerId="ADAL" clId="{DC581F01-5002-4CF0-B463-9F8C011E90C0}" dt="2020-11-17T17:45:46.300" v="3476" actId="478"/>
          <ac:cxnSpMkLst>
            <pc:docMk/>
            <pc:sldMk cId="1057318016" sldId="489"/>
            <ac:cxnSpMk id="23" creationId="{04FF8017-2D69-4E1F-A0AE-7DD62E202847}"/>
          </ac:cxnSpMkLst>
        </pc:cxnChg>
        <pc:cxnChg chg="del mod">
          <ac:chgData name="심아름" userId="c9d0f377-4329-40ef-8687-81dc43528981" providerId="ADAL" clId="{DC581F01-5002-4CF0-B463-9F8C011E90C0}" dt="2020-11-17T17:45:46.300" v="3476" actId="478"/>
          <ac:cxnSpMkLst>
            <pc:docMk/>
            <pc:sldMk cId="1057318016" sldId="489"/>
            <ac:cxnSpMk id="34" creationId="{7DA2762F-B615-4B53-9B5B-B9B6B09F05E3}"/>
          </ac:cxnSpMkLst>
        </pc:cxnChg>
        <pc:cxnChg chg="del mod">
          <ac:chgData name="심아름" userId="c9d0f377-4329-40ef-8687-81dc43528981" providerId="ADAL" clId="{DC581F01-5002-4CF0-B463-9F8C011E90C0}" dt="2020-11-17T17:45:46.300" v="3476" actId="478"/>
          <ac:cxnSpMkLst>
            <pc:docMk/>
            <pc:sldMk cId="1057318016" sldId="489"/>
            <ac:cxnSpMk id="66" creationId="{01F53D65-2AF2-4F59-BDBC-FD137D67B516}"/>
          </ac:cxnSpMkLst>
        </pc:cxnChg>
        <pc:cxnChg chg="del mod">
          <ac:chgData name="심아름" userId="c9d0f377-4329-40ef-8687-81dc43528981" providerId="ADAL" clId="{DC581F01-5002-4CF0-B463-9F8C011E90C0}" dt="2020-11-17T17:45:46.300" v="3476" actId="478"/>
          <ac:cxnSpMkLst>
            <pc:docMk/>
            <pc:sldMk cId="1057318016" sldId="489"/>
            <ac:cxnSpMk id="80" creationId="{C8FEB2DD-D106-4ABB-BC00-8A280EE4102A}"/>
          </ac:cxnSpMkLst>
        </pc:cxnChg>
        <pc:cxnChg chg="del mod">
          <ac:chgData name="심아름" userId="c9d0f377-4329-40ef-8687-81dc43528981" providerId="ADAL" clId="{DC581F01-5002-4CF0-B463-9F8C011E90C0}" dt="2020-11-17T17:45:46.300" v="3476" actId="478"/>
          <ac:cxnSpMkLst>
            <pc:docMk/>
            <pc:sldMk cId="1057318016" sldId="489"/>
            <ac:cxnSpMk id="87" creationId="{7307BA3F-5ED3-4946-A98E-87434D3BFDBA}"/>
          </ac:cxnSpMkLst>
        </pc:cxnChg>
        <pc:cxnChg chg="del">
          <ac:chgData name="심아름" userId="c9d0f377-4329-40ef-8687-81dc43528981" providerId="ADAL" clId="{DC581F01-5002-4CF0-B463-9F8C011E90C0}" dt="2020-11-17T17:45:46.300" v="3476" actId="478"/>
          <ac:cxnSpMkLst>
            <pc:docMk/>
            <pc:sldMk cId="1057318016" sldId="489"/>
            <ac:cxnSpMk id="192" creationId="{7153A9C3-ADE2-4920-906B-44343DDF4123}"/>
          </ac:cxnSpMkLst>
        </pc:cxnChg>
        <pc:cxnChg chg="del">
          <ac:chgData name="심아름" userId="c9d0f377-4329-40ef-8687-81dc43528981" providerId="ADAL" clId="{DC581F01-5002-4CF0-B463-9F8C011E90C0}" dt="2020-11-17T17:45:46.300" v="3476" actId="478"/>
          <ac:cxnSpMkLst>
            <pc:docMk/>
            <pc:sldMk cId="1057318016" sldId="489"/>
            <ac:cxnSpMk id="194" creationId="{11ECAC81-6839-45DC-BE43-617DC3DAB043}"/>
          </ac:cxnSpMkLst>
        </pc:cxnChg>
      </pc:sldChg>
      <pc:sldChg chg="addSp delSp modSp add mod modNotesTx">
        <pc:chgData name="심아름" userId="c9d0f377-4329-40ef-8687-81dc43528981" providerId="ADAL" clId="{DC581F01-5002-4CF0-B463-9F8C011E90C0}" dt="2020-11-17T19:13:01.456" v="7327" actId="313"/>
        <pc:sldMkLst>
          <pc:docMk/>
          <pc:sldMk cId="3232263789" sldId="490"/>
        </pc:sldMkLst>
        <pc:spChg chg="mod">
          <ac:chgData name="심아름" userId="c9d0f377-4329-40ef-8687-81dc43528981" providerId="ADAL" clId="{DC581F01-5002-4CF0-B463-9F8C011E90C0}" dt="2020-11-17T19:13:01.456" v="7327" actId="313"/>
          <ac:spMkLst>
            <pc:docMk/>
            <pc:sldMk cId="3232263789" sldId="490"/>
            <ac:spMk id="2" creationId="{9C329AF5-4A64-4CC3-B4EA-7D30C18F894A}"/>
          </ac:spMkLst>
        </pc:spChg>
        <pc:picChg chg="add del mod">
          <ac:chgData name="심아름" userId="c9d0f377-4329-40ef-8687-81dc43528981" providerId="ADAL" clId="{DC581F01-5002-4CF0-B463-9F8C011E90C0}" dt="2020-11-17T18:01:08.280" v="4687" actId="478"/>
          <ac:picMkLst>
            <pc:docMk/>
            <pc:sldMk cId="3232263789" sldId="490"/>
            <ac:picMk id="4" creationId="{A5BB91D1-52E1-4BE0-8325-8ACF682B832B}"/>
          </ac:picMkLst>
        </pc:picChg>
        <pc:picChg chg="add mod">
          <ac:chgData name="심아름" userId="c9d0f377-4329-40ef-8687-81dc43528981" providerId="ADAL" clId="{DC581F01-5002-4CF0-B463-9F8C011E90C0}" dt="2020-11-17T18:03:02.857" v="4723" actId="1076"/>
          <ac:picMkLst>
            <pc:docMk/>
            <pc:sldMk cId="3232263789" sldId="490"/>
            <ac:picMk id="5" creationId="{085D0198-05CC-4C89-A567-B5661AB0E117}"/>
          </ac:picMkLst>
        </pc:picChg>
        <pc:picChg chg="add mod">
          <ac:chgData name="심아름" userId="c9d0f377-4329-40ef-8687-81dc43528981" providerId="ADAL" clId="{DC581F01-5002-4CF0-B463-9F8C011E90C0}" dt="2020-11-17T18:03:02.857" v="4723" actId="1076"/>
          <ac:picMkLst>
            <pc:docMk/>
            <pc:sldMk cId="3232263789" sldId="490"/>
            <ac:picMk id="6" creationId="{E9F1A408-0419-4DDF-A50B-15C16DC62274}"/>
          </ac:picMkLst>
        </pc:picChg>
        <pc:picChg chg="add del mod modCrop">
          <ac:chgData name="심아름" userId="c9d0f377-4329-40ef-8687-81dc43528981" providerId="ADAL" clId="{DC581F01-5002-4CF0-B463-9F8C011E90C0}" dt="2020-11-17T18:02:44.479" v="4713" actId="478"/>
          <ac:picMkLst>
            <pc:docMk/>
            <pc:sldMk cId="3232263789" sldId="490"/>
            <ac:picMk id="10" creationId="{46A33B2F-A6C7-4A68-9F9C-1106D0619F73}"/>
          </ac:picMkLst>
        </pc:picChg>
        <pc:picChg chg="add mod">
          <ac:chgData name="심아름" userId="c9d0f377-4329-40ef-8687-81dc43528981" providerId="ADAL" clId="{DC581F01-5002-4CF0-B463-9F8C011E90C0}" dt="2020-11-17T18:09:32.218" v="5012" actId="1076"/>
          <ac:picMkLst>
            <pc:docMk/>
            <pc:sldMk cId="3232263789" sldId="490"/>
            <ac:picMk id="12" creationId="{5D040AE5-4AD2-4B59-9957-9D64E26868DB}"/>
          </ac:picMkLst>
        </pc:picChg>
      </pc:sldChg>
      <pc:sldChg chg="addSp delSp modSp new del mod">
        <pc:chgData name="심아름" userId="c9d0f377-4329-40ef-8687-81dc43528981" providerId="ADAL" clId="{DC581F01-5002-4CF0-B463-9F8C011E90C0}" dt="2020-11-17T18:11:40.610" v="5064" actId="47"/>
        <pc:sldMkLst>
          <pc:docMk/>
          <pc:sldMk cId="4177189881" sldId="491"/>
        </pc:sldMkLst>
        <pc:spChg chg="add del mod">
          <ac:chgData name="심아름" userId="c9d0f377-4329-40ef-8687-81dc43528981" providerId="ADAL" clId="{DC581F01-5002-4CF0-B463-9F8C011E90C0}" dt="2020-11-17T18:11:38.121" v="5062"/>
          <ac:spMkLst>
            <pc:docMk/>
            <pc:sldMk cId="4177189881" sldId="491"/>
            <ac:spMk id="3" creationId="{085BDAA2-B2A3-4C12-AEA2-61A8242DC081}"/>
          </ac:spMkLst>
        </pc:spChg>
      </pc:sldChg>
      <pc:sldChg chg="modSp add mod modNotesTx">
        <pc:chgData name="심아름" userId="c9d0f377-4329-40ef-8687-81dc43528981" providerId="ADAL" clId="{DC581F01-5002-4CF0-B463-9F8C011E90C0}" dt="2020-11-17T18:16:58.152" v="5162" actId="1076"/>
        <pc:sldMkLst>
          <pc:docMk/>
          <pc:sldMk cId="314402886" sldId="492"/>
        </pc:sldMkLst>
        <pc:spChg chg="mod">
          <ac:chgData name="심아름" userId="c9d0f377-4329-40ef-8687-81dc43528981" providerId="ADAL" clId="{DC581F01-5002-4CF0-B463-9F8C011E90C0}" dt="2020-11-17T18:16:58.152" v="5162" actId="1076"/>
          <ac:spMkLst>
            <pc:docMk/>
            <pc:sldMk cId="314402886" sldId="492"/>
            <ac:spMk id="2" creationId="{B0F29EF8-E874-4BC0-88A5-7A8E1BFCF50C}"/>
          </ac:spMkLst>
        </pc:spChg>
      </pc:sldChg>
      <pc:sldChg chg="delSp add del">
        <pc:chgData name="심아름" userId="c9d0f377-4329-40ef-8687-81dc43528981" providerId="ADAL" clId="{DC581F01-5002-4CF0-B463-9F8C011E90C0}" dt="2020-11-17T18:13:56.688" v="5141" actId="47"/>
        <pc:sldMkLst>
          <pc:docMk/>
          <pc:sldMk cId="2567952291" sldId="493"/>
        </pc:sldMkLst>
        <pc:picChg chg="del">
          <ac:chgData name="심아름" userId="c9d0f377-4329-40ef-8687-81dc43528981" providerId="ADAL" clId="{DC581F01-5002-4CF0-B463-9F8C011E90C0}" dt="2020-11-17T18:13:53.461" v="5138" actId="21"/>
          <ac:picMkLst>
            <pc:docMk/>
            <pc:sldMk cId="2567952291" sldId="493"/>
            <ac:picMk id="3" creationId="{D392066A-B2D6-4D1C-BAB9-852CBC1B51C8}"/>
          </ac:picMkLst>
        </pc:picChg>
      </pc:sldChg>
      <pc:sldChg chg="addSp modSp new del mod modNotesTx">
        <pc:chgData name="심아름" userId="c9d0f377-4329-40ef-8687-81dc43528981" providerId="ADAL" clId="{DC581F01-5002-4CF0-B463-9F8C011E90C0}" dt="2020-11-17T18:24:25.365" v="5951" actId="47"/>
        <pc:sldMkLst>
          <pc:docMk/>
          <pc:sldMk cId="3447954791" sldId="493"/>
        </pc:sldMkLst>
        <pc:picChg chg="add mod">
          <ac:chgData name="심아름" userId="c9d0f377-4329-40ef-8687-81dc43528981" providerId="ADAL" clId="{DC581F01-5002-4CF0-B463-9F8C011E90C0}" dt="2020-11-17T18:19:19.511" v="5214" actId="14100"/>
          <ac:picMkLst>
            <pc:docMk/>
            <pc:sldMk cId="3447954791" sldId="493"/>
            <ac:picMk id="3" creationId="{387B979B-3797-4F73-860D-61A184EE42BC}"/>
          </ac:picMkLst>
        </pc:picChg>
      </pc:sldChg>
      <pc:sldChg chg="add del">
        <pc:chgData name="심아름" userId="c9d0f377-4329-40ef-8687-81dc43528981" providerId="ADAL" clId="{DC581F01-5002-4CF0-B463-9F8C011E90C0}" dt="2020-11-17T18:13:51.968" v="5136"/>
        <pc:sldMkLst>
          <pc:docMk/>
          <pc:sldMk cId="3449498460" sldId="493"/>
        </pc:sldMkLst>
      </pc:sldChg>
      <pc:sldChg chg="add del ord">
        <pc:chgData name="심아름" userId="c9d0f377-4329-40ef-8687-81dc43528981" providerId="ADAL" clId="{DC581F01-5002-4CF0-B463-9F8C011E90C0}" dt="2020-11-17T18:29:38.006" v="5960" actId="47"/>
        <pc:sldMkLst>
          <pc:docMk/>
          <pc:sldMk cId="712170623" sldId="494"/>
        </pc:sldMkLst>
      </pc:sldChg>
      <pc:sldChg chg="add del">
        <pc:chgData name="심아름" userId="c9d0f377-4329-40ef-8687-81dc43528981" providerId="ADAL" clId="{DC581F01-5002-4CF0-B463-9F8C011E90C0}" dt="2020-11-17T18:15:01.743" v="5151" actId="47"/>
        <pc:sldMkLst>
          <pc:docMk/>
          <pc:sldMk cId="2322185719" sldId="494"/>
        </pc:sldMkLst>
      </pc:sldChg>
      <pc:sldChg chg="addSp delSp modSp add mod ord">
        <pc:chgData name="심아름" userId="c9d0f377-4329-40ef-8687-81dc43528981" providerId="ADAL" clId="{DC581F01-5002-4CF0-B463-9F8C011E90C0}" dt="2020-11-17T19:13:41.128" v="7370" actId="1076"/>
        <pc:sldMkLst>
          <pc:docMk/>
          <pc:sldMk cId="2145568641" sldId="495"/>
        </pc:sldMkLst>
        <pc:spChg chg="mod">
          <ac:chgData name="심아름" userId="c9d0f377-4329-40ef-8687-81dc43528981" providerId="ADAL" clId="{DC581F01-5002-4CF0-B463-9F8C011E90C0}" dt="2020-11-17T19:13:37.984" v="7368" actId="20577"/>
          <ac:spMkLst>
            <pc:docMk/>
            <pc:sldMk cId="2145568641" sldId="495"/>
            <ac:spMk id="2" creationId="{9C329AF5-4A64-4CC3-B4EA-7D30C18F894A}"/>
          </ac:spMkLst>
        </pc:spChg>
        <pc:spChg chg="add mod">
          <ac:chgData name="심아름" userId="c9d0f377-4329-40ef-8687-81dc43528981" providerId="ADAL" clId="{DC581F01-5002-4CF0-B463-9F8C011E90C0}" dt="2020-11-17T18:24:22.821" v="5950" actId="1076"/>
          <ac:spMkLst>
            <pc:docMk/>
            <pc:sldMk cId="2145568641" sldId="495"/>
            <ac:spMk id="13" creationId="{C7594E79-C8C4-4AE0-957D-88F8BC83E4EC}"/>
          </ac:spMkLst>
        </pc:spChg>
        <pc:spChg chg="mod">
          <ac:chgData name="심아름" userId="c9d0f377-4329-40ef-8687-81dc43528981" providerId="ADAL" clId="{DC581F01-5002-4CF0-B463-9F8C011E90C0}" dt="2020-11-17T18:19:09.989" v="5211"/>
          <ac:spMkLst>
            <pc:docMk/>
            <pc:sldMk cId="2145568641" sldId="495"/>
            <ac:spMk id="18" creationId="{9AA66A9E-6CAD-4346-91C2-09929347FD0F}"/>
          </ac:spMkLst>
        </pc:spChg>
        <pc:picChg chg="del">
          <ac:chgData name="심아름" userId="c9d0f377-4329-40ef-8687-81dc43528981" providerId="ADAL" clId="{DC581F01-5002-4CF0-B463-9F8C011E90C0}" dt="2020-11-17T18:19:14.457" v="5213" actId="478"/>
          <ac:picMkLst>
            <pc:docMk/>
            <pc:sldMk cId="2145568641" sldId="495"/>
            <ac:picMk id="5" creationId="{085D0198-05CC-4C89-A567-B5661AB0E117}"/>
          </ac:picMkLst>
        </pc:picChg>
        <pc:picChg chg="del">
          <ac:chgData name="심아름" userId="c9d0f377-4329-40ef-8687-81dc43528981" providerId="ADAL" clId="{DC581F01-5002-4CF0-B463-9F8C011E90C0}" dt="2020-11-17T18:19:14.457" v="5213" actId="478"/>
          <ac:picMkLst>
            <pc:docMk/>
            <pc:sldMk cId="2145568641" sldId="495"/>
            <ac:picMk id="6" creationId="{E9F1A408-0419-4DDF-A50B-15C16DC62274}"/>
          </ac:picMkLst>
        </pc:picChg>
        <pc:picChg chg="add mod">
          <ac:chgData name="심아름" userId="c9d0f377-4329-40ef-8687-81dc43528981" providerId="ADAL" clId="{DC581F01-5002-4CF0-B463-9F8C011E90C0}" dt="2020-11-17T19:13:41.128" v="7370" actId="1076"/>
          <ac:picMkLst>
            <pc:docMk/>
            <pc:sldMk cId="2145568641" sldId="495"/>
            <ac:picMk id="7" creationId="{2C4C980A-2CF9-497F-BDEC-8826A35B908D}"/>
          </ac:picMkLst>
        </pc:picChg>
        <pc:picChg chg="del">
          <ac:chgData name="심아름" userId="c9d0f377-4329-40ef-8687-81dc43528981" providerId="ADAL" clId="{DC581F01-5002-4CF0-B463-9F8C011E90C0}" dt="2020-11-17T18:19:14.457" v="5213" actId="478"/>
          <ac:picMkLst>
            <pc:docMk/>
            <pc:sldMk cId="2145568641" sldId="495"/>
            <ac:picMk id="12" creationId="{5D040AE5-4AD2-4B59-9957-9D64E26868DB}"/>
          </ac:picMkLst>
        </pc:picChg>
      </pc:sldChg>
      <pc:sldChg chg="addSp delSp modSp new add del mod">
        <pc:chgData name="심아름" userId="c9d0f377-4329-40ef-8687-81dc43528981" providerId="ADAL" clId="{DC581F01-5002-4CF0-B463-9F8C011E90C0}" dt="2020-11-17T20:30:54.297" v="9634" actId="47"/>
        <pc:sldMkLst>
          <pc:docMk/>
          <pc:sldMk cId="2518130798" sldId="496"/>
        </pc:sldMkLst>
        <pc:picChg chg="add del">
          <ac:chgData name="심아름" userId="c9d0f377-4329-40ef-8687-81dc43528981" providerId="ADAL" clId="{DC581F01-5002-4CF0-B463-9F8C011E90C0}" dt="2020-11-17T19:00:24.011" v="6642" actId="478"/>
          <ac:picMkLst>
            <pc:docMk/>
            <pc:sldMk cId="2518130798" sldId="496"/>
            <ac:picMk id="4" creationId="{83A5F0FE-1958-423D-8681-CEE5D578A4D2}"/>
          </ac:picMkLst>
        </pc:picChg>
        <pc:picChg chg="add del mod">
          <ac:chgData name="심아름" userId="c9d0f377-4329-40ef-8687-81dc43528981" providerId="ADAL" clId="{DC581F01-5002-4CF0-B463-9F8C011E90C0}" dt="2020-11-17T20:29:46.642" v="9615" actId="478"/>
          <ac:picMkLst>
            <pc:docMk/>
            <pc:sldMk cId="2518130798" sldId="496"/>
            <ac:picMk id="6" creationId="{0CDCB0CD-0F6E-4B55-82FF-6E1BF84801BB}"/>
          </ac:picMkLst>
        </pc:picChg>
        <pc:picChg chg="add del">
          <ac:chgData name="심아름" userId="c9d0f377-4329-40ef-8687-81dc43528981" providerId="ADAL" clId="{DC581F01-5002-4CF0-B463-9F8C011E90C0}" dt="2020-11-17T20:27:00.120" v="9561" actId="21"/>
          <ac:picMkLst>
            <pc:docMk/>
            <pc:sldMk cId="2518130798" sldId="496"/>
            <ac:picMk id="8" creationId="{A41E2403-78A8-405A-86CA-489F3FE298F6}"/>
          </ac:picMkLst>
        </pc:picChg>
        <pc:picChg chg="add del mod">
          <ac:chgData name="심아름" userId="c9d0f377-4329-40ef-8687-81dc43528981" providerId="ADAL" clId="{DC581F01-5002-4CF0-B463-9F8C011E90C0}" dt="2020-11-17T20:29:22.353" v="9609" actId="478"/>
          <ac:picMkLst>
            <pc:docMk/>
            <pc:sldMk cId="2518130798" sldId="496"/>
            <ac:picMk id="10" creationId="{D42CD1C7-3688-4392-977F-2F56C078D4B5}"/>
          </ac:picMkLst>
        </pc:picChg>
        <pc:picChg chg="add del mod modCrop">
          <ac:chgData name="심아름" userId="c9d0f377-4329-40ef-8687-81dc43528981" providerId="ADAL" clId="{DC581F01-5002-4CF0-B463-9F8C011E90C0}" dt="2020-11-17T20:29:13.429" v="9604" actId="478"/>
          <ac:picMkLst>
            <pc:docMk/>
            <pc:sldMk cId="2518130798" sldId="496"/>
            <ac:picMk id="12" creationId="{40A5BCE2-6A8A-4EF9-A9C7-B0A471FAEA39}"/>
          </ac:picMkLst>
        </pc:picChg>
        <pc:picChg chg="add del mod modCrop">
          <ac:chgData name="심아름" userId="c9d0f377-4329-40ef-8687-81dc43528981" providerId="ADAL" clId="{DC581F01-5002-4CF0-B463-9F8C011E90C0}" dt="2020-11-17T20:28:53.822" v="9594" actId="478"/>
          <ac:picMkLst>
            <pc:docMk/>
            <pc:sldMk cId="2518130798" sldId="496"/>
            <ac:picMk id="14" creationId="{1EC94E50-EB34-4B07-9060-5A6A96EEC134}"/>
          </ac:picMkLst>
        </pc:picChg>
        <pc:picChg chg="add mod modCrop">
          <ac:chgData name="심아름" userId="c9d0f377-4329-40ef-8687-81dc43528981" providerId="ADAL" clId="{DC581F01-5002-4CF0-B463-9F8C011E90C0}" dt="2020-11-17T20:29:43.943" v="9614" actId="1076"/>
          <ac:picMkLst>
            <pc:docMk/>
            <pc:sldMk cId="2518130798" sldId="496"/>
            <ac:picMk id="16" creationId="{D7F4904A-F9C5-4F8F-B19C-E182AC3253E2}"/>
          </ac:picMkLst>
        </pc:picChg>
        <pc:picChg chg="add mod modCrop">
          <ac:chgData name="심아름" userId="c9d0f377-4329-40ef-8687-81dc43528981" providerId="ADAL" clId="{DC581F01-5002-4CF0-B463-9F8C011E90C0}" dt="2020-11-17T20:28:07.476" v="9577" actId="1076"/>
          <ac:picMkLst>
            <pc:docMk/>
            <pc:sldMk cId="2518130798" sldId="496"/>
            <ac:picMk id="18" creationId="{CA02DEE3-1723-4707-98D9-C6B3240BFBBA}"/>
          </ac:picMkLst>
        </pc:picChg>
        <pc:picChg chg="add del mod modCrop">
          <ac:chgData name="심아름" userId="c9d0f377-4329-40ef-8687-81dc43528981" providerId="ADAL" clId="{DC581F01-5002-4CF0-B463-9F8C011E90C0}" dt="2020-11-17T20:29:42.883" v="9613" actId="478"/>
          <ac:picMkLst>
            <pc:docMk/>
            <pc:sldMk cId="2518130798" sldId="496"/>
            <ac:picMk id="20" creationId="{271A3554-E0DE-4278-9C6B-396A214E1EB1}"/>
          </ac:picMkLst>
        </pc:picChg>
      </pc:sldChg>
      <pc:sldChg chg="new del">
        <pc:chgData name="심아름" userId="c9d0f377-4329-40ef-8687-81dc43528981" providerId="ADAL" clId="{DC581F01-5002-4CF0-B463-9F8C011E90C0}" dt="2020-11-17T20:32:54.331" v="9658" actId="47"/>
        <pc:sldMkLst>
          <pc:docMk/>
          <pc:sldMk cId="994905399" sldId="497"/>
        </pc:sldMkLst>
      </pc:sldChg>
      <pc:sldChg chg="new del">
        <pc:chgData name="심아름" userId="c9d0f377-4329-40ef-8687-81dc43528981" providerId="ADAL" clId="{DC581F01-5002-4CF0-B463-9F8C011E90C0}" dt="2020-11-17T20:32:54.527" v="9659" actId="47"/>
        <pc:sldMkLst>
          <pc:docMk/>
          <pc:sldMk cId="380471394" sldId="498"/>
        </pc:sldMkLst>
      </pc:sldChg>
      <pc:sldChg chg="new del">
        <pc:chgData name="심아름" userId="c9d0f377-4329-40ef-8687-81dc43528981" providerId="ADAL" clId="{DC581F01-5002-4CF0-B463-9F8C011E90C0}" dt="2020-11-17T20:32:55.301" v="9660" actId="47"/>
        <pc:sldMkLst>
          <pc:docMk/>
          <pc:sldMk cId="2916768566" sldId="499"/>
        </pc:sldMkLst>
      </pc:sldChg>
      <pc:sldChg chg="addSp delSp modSp add mod modNotesTx">
        <pc:chgData name="심아름" userId="c9d0f377-4329-40ef-8687-81dc43528981" providerId="ADAL" clId="{DC581F01-5002-4CF0-B463-9F8C011E90C0}" dt="2020-11-17T20:48:41.028" v="10379"/>
        <pc:sldMkLst>
          <pc:docMk/>
          <pc:sldMk cId="311860925" sldId="500"/>
        </pc:sldMkLst>
        <pc:spChg chg="del mod">
          <ac:chgData name="심아름" userId="c9d0f377-4329-40ef-8687-81dc43528981" providerId="ADAL" clId="{DC581F01-5002-4CF0-B463-9F8C011E90C0}" dt="2020-11-17T20:48:41.028" v="10379"/>
          <ac:spMkLst>
            <pc:docMk/>
            <pc:sldMk cId="311860925" sldId="500"/>
            <ac:spMk id="5" creationId="{536CA1A1-046B-45A8-BD24-1B55E535D6CE}"/>
          </ac:spMkLst>
        </pc:spChg>
        <pc:spChg chg="add del mod">
          <ac:chgData name="심아름" userId="c9d0f377-4329-40ef-8687-81dc43528981" providerId="ADAL" clId="{DC581F01-5002-4CF0-B463-9F8C011E90C0}" dt="2020-11-17T19:12:20.092" v="7320" actId="478"/>
          <ac:spMkLst>
            <pc:docMk/>
            <pc:sldMk cId="311860925" sldId="500"/>
            <ac:spMk id="8" creationId="{D9E55C67-755E-4E65-AD56-C6EBEEBE26E1}"/>
          </ac:spMkLst>
        </pc:spChg>
        <pc:spChg chg="mod">
          <ac:chgData name="심아름" userId="c9d0f377-4329-40ef-8687-81dc43528981" providerId="ADAL" clId="{DC581F01-5002-4CF0-B463-9F8C011E90C0}" dt="2020-11-17T20:48:36.511" v="10377" actId="20577"/>
          <ac:spMkLst>
            <pc:docMk/>
            <pc:sldMk cId="311860925" sldId="500"/>
            <ac:spMk id="11" creationId="{9A7F9B16-5559-4528-8B45-734F181E4867}"/>
          </ac:spMkLst>
        </pc:spChg>
        <pc:spChg chg="mod">
          <ac:chgData name="심아름" userId="c9d0f377-4329-40ef-8687-81dc43528981" providerId="ADAL" clId="{DC581F01-5002-4CF0-B463-9F8C011E90C0}" dt="2020-11-17T18:30:42.565" v="6053" actId="20577"/>
          <ac:spMkLst>
            <pc:docMk/>
            <pc:sldMk cId="311860925" sldId="500"/>
            <ac:spMk id="18" creationId="{9AA66A9E-6CAD-4346-91C2-09929347FD0F}"/>
          </ac:spMkLst>
        </pc:spChg>
      </pc:sldChg>
      <pc:sldChg chg="addSp modSp new add del mod">
        <pc:chgData name="심아름" userId="c9d0f377-4329-40ef-8687-81dc43528981" providerId="ADAL" clId="{DC581F01-5002-4CF0-B463-9F8C011E90C0}" dt="2020-11-17T20:51:48.337" v="10415" actId="47"/>
        <pc:sldMkLst>
          <pc:docMk/>
          <pc:sldMk cId="3686339784" sldId="501"/>
        </pc:sldMkLst>
        <pc:spChg chg="add mod">
          <ac:chgData name="심아름" userId="c9d0f377-4329-40ef-8687-81dc43528981" providerId="ADAL" clId="{DC581F01-5002-4CF0-B463-9F8C011E90C0}" dt="2020-11-17T18:51:55.978" v="6473" actId="20577"/>
          <ac:spMkLst>
            <pc:docMk/>
            <pc:sldMk cId="3686339784" sldId="501"/>
            <ac:spMk id="4" creationId="{2744BA72-DEFC-44F4-A4AA-7871841BA2AD}"/>
          </ac:spMkLst>
        </pc:spChg>
      </pc:sldChg>
      <pc:sldChg chg="addSp modSp new add del mod">
        <pc:chgData name="심아름" userId="c9d0f377-4329-40ef-8687-81dc43528981" providerId="ADAL" clId="{DC581F01-5002-4CF0-B463-9F8C011E90C0}" dt="2020-11-17T20:51:48.337" v="10415" actId="47"/>
        <pc:sldMkLst>
          <pc:docMk/>
          <pc:sldMk cId="1903728190" sldId="502"/>
        </pc:sldMkLst>
        <pc:picChg chg="add mod modCrop">
          <ac:chgData name="심아름" userId="c9d0f377-4329-40ef-8687-81dc43528981" providerId="ADAL" clId="{DC581F01-5002-4CF0-B463-9F8C011E90C0}" dt="2020-11-17T19:01:56.989" v="6682" actId="1076"/>
          <ac:picMkLst>
            <pc:docMk/>
            <pc:sldMk cId="1903728190" sldId="502"/>
            <ac:picMk id="4" creationId="{1D0ED362-A284-418A-BB2A-BEA104E20E9A}"/>
          </ac:picMkLst>
        </pc:picChg>
      </pc:sldChg>
      <pc:sldChg chg="addSp delSp new add del mod">
        <pc:chgData name="심아름" userId="c9d0f377-4329-40ef-8687-81dc43528981" providerId="ADAL" clId="{DC581F01-5002-4CF0-B463-9F8C011E90C0}" dt="2020-11-17T20:51:48.337" v="10415" actId="47"/>
        <pc:sldMkLst>
          <pc:docMk/>
          <pc:sldMk cId="2074173094" sldId="503"/>
        </pc:sldMkLst>
        <pc:picChg chg="add">
          <ac:chgData name="심아름" userId="c9d0f377-4329-40ef-8687-81dc43528981" providerId="ADAL" clId="{DC581F01-5002-4CF0-B463-9F8C011E90C0}" dt="2020-11-17T18:53:26.473" v="6522" actId="22"/>
          <ac:picMkLst>
            <pc:docMk/>
            <pc:sldMk cId="2074173094" sldId="503"/>
            <ac:picMk id="4" creationId="{F42E44E6-EE57-42A6-A6E5-0BDC67CA2DEC}"/>
          </ac:picMkLst>
        </pc:picChg>
        <pc:picChg chg="add del">
          <ac:chgData name="심아름" userId="c9d0f377-4329-40ef-8687-81dc43528981" providerId="ADAL" clId="{DC581F01-5002-4CF0-B463-9F8C011E90C0}" dt="2020-11-17T18:53:39.370" v="6524" actId="22"/>
          <ac:picMkLst>
            <pc:docMk/>
            <pc:sldMk cId="2074173094" sldId="503"/>
            <ac:picMk id="6" creationId="{0742A4F9-DDCE-440A-A5E0-8DD6A4B5AC0A}"/>
          </ac:picMkLst>
        </pc:picChg>
      </pc:sldChg>
      <pc:sldChg chg="addSp modSp new add del mod ord">
        <pc:chgData name="심아름" userId="c9d0f377-4329-40ef-8687-81dc43528981" providerId="ADAL" clId="{DC581F01-5002-4CF0-B463-9F8C011E90C0}" dt="2020-11-17T20:51:48.337" v="10415" actId="47"/>
        <pc:sldMkLst>
          <pc:docMk/>
          <pc:sldMk cId="801856559" sldId="504"/>
        </pc:sldMkLst>
        <pc:picChg chg="add mod modCrop">
          <ac:chgData name="심아름" userId="c9d0f377-4329-40ef-8687-81dc43528981" providerId="ADAL" clId="{DC581F01-5002-4CF0-B463-9F8C011E90C0}" dt="2020-11-17T18:56:21.355" v="6617" actId="1076"/>
          <ac:picMkLst>
            <pc:docMk/>
            <pc:sldMk cId="801856559" sldId="504"/>
            <ac:picMk id="4" creationId="{CA72D8EA-0336-498A-AC82-DFF5628AC54B}"/>
          </ac:picMkLst>
        </pc:picChg>
        <pc:picChg chg="add mod">
          <ac:chgData name="심아름" userId="c9d0f377-4329-40ef-8687-81dc43528981" providerId="ADAL" clId="{DC581F01-5002-4CF0-B463-9F8C011E90C0}" dt="2020-11-17T19:16:11.503" v="7444" actId="1076"/>
          <ac:picMkLst>
            <pc:docMk/>
            <pc:sldMk cId="801856559" sldId="504"/>
            <ac:picMk id="6" creationId="{109C63D8-4AE6-42B4-92F0-3994B4592C6F}"/>
          </ac:picMkLst>
        </pc:picChg>
      </pc:sldChg>
      <pc:sldChg chg="add del">
        <pc:chgData name="심아름" userId="c9d0f377-4329-40ef-8687-81dc43528981" providerId="ADAL" clId="{DC581F01-5002-4CF0-B463-9F8C011E90C0}" dt="2020-11-17T18:55:22.726" v="6585" actId="47"/>
        <pc:sldMkLst>
          <pc:docMk/>
          <pc:sldMk cId="2034119705" sldId="504"/>
        </pc:sldMkLst>
      </pc:sldChg>
      <pc:sldChg chg="addSp delSp modSp add mod ord modNotesTx">
        <pc:chgData name="심아름" userId="c9d0f377-4329-40ef-8687-81dc43528981" providerId="ADAL" clId="{DC581F01-5002-4CF0-B463-9F8C011E90C0}" dt="2020-11-17T20:26:40.057" v="9558"/>
        <pc:sldMkLst>
          <pc:docMk/>
          <pc:sldMk cId="1794965773" sldId="505"/>
        </pc:sldMkLst>
        <pc:spChg chg="add del mod">
          <ac:chgData name="심아름" userId="c9d0f377-4329-40ef-8687-81dc43528981" providerId="ADAL" clId="{DC581F01-5002-4CF0-B463-9F8C011E90C0}" dt="2020-11-17T20:11:13.255" v="8411" actId="478"/>
          <ac:spMkLst>
            <pc:docMk/>
            <pc:sldMk cId="1794965773" sldId="505"/>
            <ac:spMk id="4" creationId="{A3379684-617C-4E03-ADBB-09E3B760D7EC}"/>
          </ac:spMkLst>
        </pc:spChg>
        <pc:spChg chg="del mod">
          <ac:chgData name="심아름" userId="c9d0f377-4329-40ef-8687-81dc43528981" providerId="ADAL" clId="{DC581F01-5002-4CF0-B463-9F8C011E90C0}" dt="2020-11-17T19:02:17.879" v="6684" actId="478"/>
          <ac:spMkLst>
            <pc:docMk/>
            <pc:sldMk cId="1794965773" sldId="505"/>
            <ac:spMk id="5" creationId="{536CA1A1-046B-45A8-BD24-1B55E535D6CE}"/>
          </ac:spMkLst>
        </pc:spChg>
        <pc:spChg chg="add del mod">
          <ac:chgData name="심아름" userId="c9d0f377-4329-40ef-8687-81dc43528981" providerId="ADAL" clId="{DC581F01-5002-4CF0-B463-9F8C011E90C0}" dt="2020-11-17T20:11:13.255" v="8411" actId="478"/>
          <ac:spMkLst>
            <pc:docMk/>
            <pc:sldMk cId="1794965773" sldId="505"/>
            <ac:spMk id="6" creationId="{0C6A4152-C66D-4142-97D3-4C67AD31F77F}"/>
          </ac:spMkLst>
        </pc:spChg>
        <pc:spChg chg="add del mod">
          <ac:chgData name="심아름" userId="c9d0f377-4329-40ef-8687-81dc43528981" providerId="ADAL" clId="{DC581F01-5002-4CF0-B463-9F8C011E90C0}" dt="2020-11-17T20:11:13.255" v="8411" actId="478"/>
          <ac:spMkLst>
            <pc:docMk/>
            <pc:sldMk cId="1794965773" sldId="505"/>
            <ac:spMk id="7" creationId="{1D71E4A1-16B1-4443-8DE3-B95566D1F8A3}"/>
          </ac:spMkLst>
        </pc:spChg>
        <pc:spChg chg="add del mod">
          <ac:chgData name="심아름" userId="c9d0f377-4329-40ef-8687-81dc43528981" providerId="ADAL" clId="{DC581F01-5002-4CF0-B463-9F8C011E90C0}" dt="2020-11-17T20:11:13.255" v="8411" actId="478"/>
          <ac:spMkLst>
            <pc:docMk/>
            <pc:sldMk cId="1794965773" sldId="505"/>
            <ac:spMk id="8" creationId="{8B06E353-AE11-4AC3-BBAD-C877471970CF}"/>
          </ac:spMkLst>
        </pc:spChg>
        <pc:spChg chg="del">
          <ac:chgData name="심아름" userId="c9d0f377-4329-40ef-8687-81dc43528981" providerId="ADAL" clId="{DC581F01-5002-4CF0-B463-9F8C011E90C0}" dt="2020-11-17T19:02:24.966" v="6687" actId="478"/>
          <ac:spMkLst>
            <pc:docMk/>
            <pc:sldMk cId="1794965773" sldId="505"/>
            <ac:spMk id="11" creationId="{9A7F9B16-5559-4528-8B45-734F181E4867}"/>
          </ac:spMkLst>
        </pc:spChg>
        <pc:spChg chg="add mod">
          <ac:chgData name="심아름" userId="c9d0f377-4329-40ef-8687-81dc43528981" providerId="ADAL" clId="{DC581F01-5002-4CF0-B463-9F8C011E90C0}" dt="2020-11-17T20:23:53.875" v="9556"/>
          <ac:spMkLst>
            <pc:docMk/>
            <pc:sldMk cId="1794965773" sldId="505"/>
            <ac:spMk id="15" creationId="{3B4AEE03-CF5D-4CCA-8CAA-D74CBB197E2E}"/>
          </ac:spMkLst>
        </pc:spChg>
        <pc:spChg chg="add del mod">
          <ac:chgData name="심아름" userId="c9d0f377-4329-40ef-8687-81dc43528981" providerId="ADAL" clId="{DC581F01-5002-4CF0-B463-9F8C011E90C0}" dt="2020-11-17T20:11:13.255" v="8411" actId="478"/>
          <ac:spMkLst>
            <pc:docMk/>
            <pc:sldMk cId="1794965773" sldId="505"/>
            <ac:spMk id="17" creationId="{C32ADAEA-B82A-4163-8782-BBAA7180A3C0}"/>
          </ac:spMkLst>
        </pc:spChg>
        <pc:spChg chg="mod">
          <ac:chgData name="심아름" userId="c9d0f377-4329-40ef-8687-81dc43528981" providerId="ADAL" clId="{DC581F01-5002-4CF0-B463-9F8C011E90C0}" dt="2020-11-17T18:59:33.813" v="6640"/>
          <ac:spMkLst>
            <pc:docMk/>
            <pc:sldMk cId="1794965773" sldId="505"/>
            <ac:spMk id="18" creationId="{9AA66A9E-6CAD-4346-91C2-09929347FD0F}"/>
          </ac:spMkLst>
        </pc:spChg>
        <pc:picChg chg="add del mod">
          <ac:chgData name="심아름" userId="c9d0f377-4329-40ef-8687-81dc43528981" providerId="ADAL" clId="{DC581F01-5002-4CF0-B463-9F8C011E90C0}" dt="2020-11-17T19:14:22.538" v="7371" actId="478"/>
          <ac:picMkLst>
            <pc:docMk/>
            <pc:sldMk cId="1794965773" sldId="505"/>
            <ac:picMk id="3" creationId="{9C326568-F41F-4C76-96E1-2973C81FCF85}"/>
          </ac:picMkLst>
        </pc:picChg>
        <pc:picChg chg="add del mod">
          <ac:chgData name="심아름" userId="c9d0f377-4329-40ef-8687-81dc43528981" providerId="ADAL" clId="{DC581F01-5002-4CF0-B463-9F8C011E90C0}" dt="2020-11-17T20:11:08.831" v="8410" actId="478"/>
          <ac:picMkLst>
            <pc:docMk/>
            <pc:sldMk cId="1794965773" sldId="505"/>
            <ac:picMk id="1026" creationId="{4AB547AF-B38F-4CF3-9E05-31FA7F1022A4}"/>
          </ac:picMkLst>
        </pc:picChg>
      </pc:sldChg>
      <pc:sldChg chg="addSp delSp modSp add mod modNotesTx">
        <pc:chgData name="심아름" userId="c9d0f377-4329-40ef-8687-81dc43528981" providerId="ADAL" clId="{DC581F01-5002-4CF0-B463-9F8C011E90C0}" dt="2020-11-17T20:33:24.302" v="9663" actId="478"/>
        <pc:sldMkLst>
          <pc:docMk/>
          <pc:sldMk cId="2878053661" sldId="506"/>
        </pc:sldMkLst>
        <pc:spChg chg="del">
          <ac:chgData name="심아름" userId="c9d0f377-4329-40ef-8687-81dc43528981" providerId="ADAL" clId="{DC581F01-5002-4CF0-B463-9F8C011E90C0}" dt="2020-11-17T19:07:04.918" v="6815" actId="478"/>
          <ac:spMkLst>
            <pc:docMk/>
            <pc:sldMk cId="2878053661" sldId="506"/>
            <ac:spMk id="4" creationId="{A3379684-617C-4E03-ADBB-09E3B760D7EC}"/>
          </ac:spMkLst>
        </pc:spChg>
        <pc:spChg chg="add del">
          <ac:chgData name="심아름" userId="c9d0f377-4329-40ef-8687-81dc43528981" providerId="ADAL" clId="{DC581F01-5002-4CF0-B463-9F8C011E90C0}" dt="2020-11-17T19:59:29.094" v="7941"/>
          <ac:spMkLst>
            <pc:docMk/>
            <pc:sldMk cId="2878053661" sldId="506"/>
            <ac:spMk id="5" creationId="{F02C245C-7934-470B-A0AE-1B49D9F99F1F}"/>
          </ac:spMkLst>
        </pc:spChg>
        <pc:spChg chg="del">
          <ac:chgData name="심아름" userId="c9d0f377-4329-40ef-8687-81dc43528981" providerId="ADAL" clId="{DC581F01-5002-4CF0-B463-9F8C011E90C0}" dt="2020-11-17T19:07:04.918" v="6815" actId="478"/>
          <ac:spMkLst>
            <pc:docMk/>
            <pc:sldMk cId="2878053661" sldId="506"/>
            <ac:spMk id="6" creationId="{0C6A4152-C66D-4142-97D3-4C67AD31F77F}"/>
          </ac:spMkLst>
        </pc:spChg>
        <pc:spChg chg="del">
          <ac:chgData name="심아름" userId="c9d0f377-4329-40ef-8687-81dc43528981" providerId="ADAL" clId="{DC581F01-5002-4CF0-B463-9F8C011E90C0}" dt="2020-11-17T19:07:04.918" v="6815" actId="478"/>
          <ac:spMkLst>
            <pc:docMk/>
            <pc:sldMk cId="2878053661" sldId="506"/>
            <ac:spMk id="7" creationId="{1D71E4A1-16B1-4443-8DE3-B95566D1F8A3}"/>
          </ac:spMkLst>
        </pc:spChg>
        <pc:spChg chg="del">
          <ac:chgData name="심아름" userId="c9d0f377-4329-40ef-8687-81dc43528981" providerId="ADAL" clId="{DC581F01-5002-4CF0-B463-9F8C011E90C0}" dt="2020-11-17T19:07:04.918" v="6815" actId="478"/>
          <ac:spMkLst>
            <pc:docMk/>
            <pc:sldMk cId="2878053661" sldId="506"/>
            <ac:spMk id="8" creationId="{8B06E353-AE11-4AC3-BBAD-C877471970CF}"/>
          </ac:spMkLst>
        </pc:spChg>
        <pc:spChg chg="mod">
          <ac:chgData name="심아름" userId="c9d0f377-4329-40ef-8687-81dc43528981" providerId="ADAL" clId="{DC581F01-5002-4CF0-B463-9F8C011E90C0}" dt="2020-11-17T19:06:42.637" v="6814"/>
          <ac:spMkLst>
            <pc:docMk/>
            <pc:sldMk cId="2878053661" sldId="506"/>
            <ac:spMk id="17" creationId="{C32ADAEA-B82A-4163-8782-BBAA7180A3C0}"/>
          </ac:spMkLst>
        </pc:spChg>
        <pc:spChg chg="add mod ord">
          <ac:chgData name="심아름" userId="c9d0f377-4329-40ef-8687-81dc43528981" providerId="ADAL" clId="{DC581F01-5002-4CF0-B463-9F8C011E90C0}" dt="2020-11-17T20:07:47.265" v="8332" actId="1076"/>
          <ac:spMkLst>
            <pc:docMk/>
            <pc:sldMk cId="2878053661" sldId="506"/>
            <ac:spMk id="19" creationId="{1E604CB2-8CF5-427A-B507-4C9D9499DB0C}"/>
          </ac:spMkLst>
        </pc:spChg>
        <pc:picChg chg="add del mod">
          <ac:chgData name="심아름" userId="c9d0f377-4329-40ef-8687-81dc43528981" providerId="ADAL" clId="{DC581F01-5002-4CF0-B463-9F8C011E90C0}" dt="2020-11-17T20:07:38.640" v="8329" actId="1076"/>
          <ac:picMkLst>
            <pc:docMk/>
            <pc:sldMk cId="2878053661" sldId="506"/>
            <ac:picMk id="2" creationId="{9BABC057-4494-41E2-ACD5-8F887C4587C2}"/>
          </ac:picMkLst>
        </pc:picChg>
        <pc:picChg chg="del">
          <ac:chgData name="심아름" userId="c9d0f377-4329-40ef-8687-81dc43528981" providerId="ADAL" clId="{DC581F01-5002-4CF0-B463-9F8C011E90C0}" dt="2020-11-17T19:07:04.918" v="6815" actId="478"/>
          <ac:picMkLst>
            <pc:docMk/>
            <pc:sldMk cId="2878053661" sldId="506"/>
            <ac:picMk id="3" creationId="{9C326568-F41F-4C76-96E1-2973C81FCF85}"/>
          </ac:picMkLst>
        </pc:picChg>
        <pc:picChg chg="add del mod">
          <ac:chgData name="심아름" userId="c9d0f377-4329-40ef-8687-81dc43528981" providerId="ADAL" clId="{DC581F01-5002-4CF0-B463-9F8C011E90C0}" dt="2020-11-17T20:07:30.297" v="8325" actId="478"/>
          <ac:picMkLst>
            <pc:docMk/>
            <pc:sldMk cId="2878053661" sldId="506"/>
            <ac:picMk id="12" creationId="{4456FC42-22FF-453D-86AE-FFF91663E7AB}"/>
          </ac:picMkLst>
        </pc:picChg>
        <pc:picChg chg="add del mod">
          <ac:chgData name="심아름" userId="c9d0f377-4329-40ef-8687-81dc43528981" providerId="ADAL" clId="{DC581F01-5002-4CF0-B463-9F8C011E90C0}" dt="2020-11-17T20:06:09.873" v="8297" actId="478"/>
          <ac:picMkLst>
            <pc:docMk/>
            <pc:sldMk cId="2878053661" sldId="506"/>
            <ac:picMk id="13" creationId="{747817BD-096E-4195-BCA2-D2781671AA21}"/>
          </ac:picMkLst>
        </pc:picChg>
        <pc:picChg chg="add del mod">
          <ac:chgData name="심아름" userId="c9d0f377-4329-40ef-8687-81dc43528981" providerId="ADAL" clId="{DC581F01-5002-4CF0-B463-9F8C011E90C0}" dt="2020-11-17T20:07:42.848" v="8331" actId="14100"/>
          <ac:picMkLst>
            <pc:docMk/>
            <pc:sldMk cId="2878053661" sldId="506"/>
            <ac:picMk id="14" creationId="{7204BEB8-68CC-46D8-917D-5F4A28F318B7}"/>
          </ac:picMkLst>
        </pc:picChg>
        <pc:picChg chg="add del mod">
          <ac:chgData name="심아름" userId="c9d0f377-4329-40ef-8687-81dc43528981" providerId="ADAL" clId="{DC581F01-5002-4CF0-B463-9F8C011E90C0}" dt="2020-11-17T20:33:24.302" v="9663" actId="478"/>
          <ac:picMkLst>
            <pc:docMk/>
            <pc:sldMk cId="2878053661" sldId="506"/>
            <ac:picMk id="15" creationId="{092FBF21-E1C8-401F-A376-7935525EE075}"/>
          </ac:picMkLst>
        </pc:picChg>
        <pc:picChg chg="add del mod">
          <ac:chgData name="심아름" userId="c9d0f377-4329-40ef-8687-81dc43528981" providerId="ADAL" clId="{DC581F01-5002-4CF0-B463-9F8C011E90C0}" dt="2020-11-17T19:16:07.265" v="7441" actId="21"/>
          <ac:picMkLst>
            <pc:docMk/>
            <pc:sldMk cId="2878053661" sldId="506"/>
            <ac:picMk id="2050" creationId="{0546A1C0-FD7E-40A0-B354-08BBA827C6AD}"/>
          </ac:picMkLst>
        </pc:picChg>
      </pc:sldChg>
      <pc:sldChg chg="addSp delSp modSp new del mod">
        <pc:chgData name="심아름" userId="c9d0f377-4329-40ef-8687-81dc43528981" providerId="ADAL" clId="{DC581F01-5002-4CF0-B463-9F8C011E90C0}" dt="2020-11-17T19:17:04.079" v="7454" actId="47"/>
        <pc:sldMkLst>
          <pc:docMk/>
          <pc:sldMk cId="2261236322" sldId="507"/>
        </pc:sldMkLst>
        <pc:spChg chg="add mod">
          <ac:chgData name="심아름" userId="c9d0f377-4329-40ef-8687-81dc43528981" providerId="ADAL" clId="{DC581F01-5002-4CF0-B463-9F8C011E90C0}" dt="2020-11-17T19:16:49.956" v="7448" actId="1076"/>
          <ac:spMkLst>
            <pc:docMk/>
            <pc:sldMk cId="2261236322" sldId="507"/>
            <ac:spMk id="3" creationId="{BC0F8041-9E0A-4FB3-A5BD-EBC863D8A0DB}"/>
          </ac:spMkLst>
        </pc:spChg>
        <pc:spChg chg="add del mod">
          <ac:chgData name="심아름" userId="c9d0f377-4329-40ef-8687-81dc43528981" providerId="ADAL" clId="{DC581F01-5002-4CF0-B463-9F8C011E90C0}" dt="2020-11-17T19:16:53.807" v="7450"/>
          <ac:spMkLst>
            <pc:docMk/>
            <pc:sldMk cId="2261236322" sldId="507"/>
            <ac:spMk id="4" creationId="{6E94F33A-E87A-4E92-9237-B0180D1B3DD3}"/>
          </ac:spMkLst>
        </pc:spChg>
        <pc:spChg chg="add del mod">
          <ac:chgData name="심아름" userId="c9d0f377-4329-40ef-8687-81dc43528981" providerId="ADAL" clId="{DC581F01-5002-4CF0-B463-9F8C011E90C0}" dt="2020-11-17T19:16:53.807" v="7450"/>
          <ac:spMkLst>
            <pc:docMk/>
            <pc:sldMk cId="2261236322" sldId="507"/>
            <ac:spMk id="5" creationId="{DD961717-9AED-4CE2-90DD-2C89233A0091}"/>
          </ac:spMkLst>
        </pc:spChg>
        <pc:spChg chg="add del mod">
          <ac:chgData name="심아름" userId="c9d0f377-4329-40ef-8687-81dc43528981" providerId="ADAL" clId="{DC581F01-5002-4CF0-B463-9F8C011E90C0}" dt="2020-11-17T19:16:53.807" v="7450"/>
          <ac:spMkLst>
            <pc:docMk/>
            <pc:sldMk cId="2261236322" sldId="507"/>
            <ac:spMk id="6" creationId="{68490C70-635D-42A1-B436-F876771E7B73}"/>
          </ac:spMkLst>
        </pc:spChg>
        <pc:spChg chg="add del">
          <ac:chgData name="심아름" userId="c9d0f377-4329-40ef-8687-81dc43528981" providerId="ADAL" clId="{DC581F01-5002-4CF0-B463-9F8C011E90C0}" dt="2020-11-17T19:16:59.311" v="7452" actId="22"/>
          <ac:spMkLst>
            <pc:docMk/>
            <pc:sldMk cId="2261236322" sldId="507"/>
            <ac:spMk id="8" creationId="{55E3D781-019D-4A68-90E8-3CC919997514}"/>
          </ac:spMkLst>
        </pc:spChg>
        <pc:spChg chg="add del">
          <ac:chgData name="심아름" userId="c9d0f377-4329-40ef-8687-81dc43528981" providerId="ADAL" clId="{DC581F01-5002-4CF0-B463-9F8C011E90C0}" dt="2020-11-17T19:16:59.311" v="7452" actId="22"/>
          <ac:spMkLst>
            <pc:docMk/>
            <pc:sldMk cId="2261236322" sldId="507"/>
            <ac:spMk id="10" creationId="{63EA01F3-D98A-4D8D-904A-88333862BE3E}"/>
          </ac:spMkLst>
        </pc:spChg>
      </pc:sldChg>
      <pc:sldChg chg="addSp delSp modSp add mod modNotesTx">
        <pc:chgData name="심아름" userId="c9d0f377-4329-40ef-8687-81dc43528981" providerId="ADAL" clId="{DC581F01-5002-4CF0-B463-9F8C011E90C0}" dt="2020-11-17T20:52:44.346" v="10422" actId="164"/>
        <pc:sldMkLst>
          <pc:docMk/>
          <pc:sldMk cId="3924863645" sldId="508"/>
        </pc:sldMkLst>
        <pc:spChg chg="add mod">
          <ac:chgData name="심아름" userId="c9d0f377-4329-40ef-8687-81dc43528981" providerId="ADAL" clId="{DC581F01-5002-4CF0-B463-9F8C011E90C0}" dt="2020-11-17T19:17:23.844" v="7471" actId="21"/>
          <ac:spMkLst>
            <pc:docMk/>
            <pc:sldMk cId="3924863645" sldId="508"/>
            <ac:spMk id="3" creationId="{77224137-B939-42DF-81A0-0FFFE3E08194}"/>
          </ac:spMkLst>
        </pc:spChg>
        <pc:spChg chg="add del mod">
          <ac:chgData name="심아름" userId="c9d0f377-4329-40ef-8687-81dc43528981" providerId="ADAL" clId="{DC581F01-5002-4CF0-B463-9F8C011E90C0}" dt="2020-11-17T20:08:50.326" v="8373"/>
          <ac:spMkLst>
            <pc:docMk/>
            <pc:sldMk cId="3924863645" sldId="508"/>
            <ac:spMk id="10" creationId="{F438A0AF-C1ED-4DC6-89F1-3DC821096CD0}"/>
          </ac:spMkLst>
        </pc:spChg>
        <pc:spChg chg="mod topLvl">
          <ac:chgData name="심아름" userId="c9d0f377-4329-40ef-8687-81dc43528981" providerId="ADAL" clId="{DC581F01-5002-4CF0-B463-9F8C011E90C0}" dt="2020-11-17T20:52:44.346" v="10422" actId="164"/>
          <ac:spMkLst>
            <pc:docMk/>
            <pc:sldMk cId="3924863645" sldId="508"/>
            <ac:spMk id="14" creationId="{9F3EE264-88A7-4092-A5F0-FA77425D5008}"/>
          </ac:spMkLst>
        </pc:spChg>
        <pc:spChg chg="mod topLvl">
          <ac:chgData name="심아름" userId="c9d0f377-4329-40ef-8687-81dc43528981" providerId="ADAL" clId="{DC581F01-5002-4CF0-B463-9F8C011E90C0}" dt="2020-11-17T20:52:44.346" v="10422" actId="164"/>
          <ac:spMkLst>
            <pc:docMk/>
            <pc:sldMk cId="3924863645" sldId="508"/>
            <ac:spMk id="15" creationId="{175CD8FC-55ED-4C39-A237-B90860587EE0}"/>
          </ac:spMkLst>
        </pc:spChg>
        <pc:spChg chg="mod">
          <ac:chgData name="심아름" userId="c9d0f377-4329-40ef-8687-81dc43528981" providerId="ADAL" clId="{DC581F01-5002-4CF0-B463-9F8C011E90C0}" dt="2020-11-17T19:24:35.425" v="7540" actId="6549"/>
          <ac:spMkLst>
            <pc:docMk/>
            <pc:sldMk cId="3924863645" sldId="508"/>
            <ac:spMk id="17" creationId="{C32ADAEA-B82A-4163-8782-BBAA7180A3C0}"/>
          </ac:spMkLst>
        </pc:spChg>
        <pc:spChg chg="mod">
          <ac:chgData name="심아름" userId="c9d0f377-4329-40ef-8687-81dc43528981" providerId="ADAL" clId="{DC581F01-5002-4CF0-B463-9F8C011E90C0}" dt="2020-11-17T19:17:40.809" v="7498" actId="20577"/>
          <ac:spMkLst>
            <pc:docMk/>
            <pc:sldMk cId="3924863645" sldId="508"/>
            <ac:spMk id="18" creationId="{9AA66A9E-6CAD-4346-91C2-09929347FD0F}"/>
          </ac:spMkLst>
        </pc:spChg>
        <pc:spChg chg="mod topLvl">
          <ac:chgData name="심아름" userId="c9d0f377-4329-40ef-8687-81dc43528981" providerId="ADAL" clId="{DC581F01-5002-4CF0-B463-9F8C011E90C0}" dt="2020-11-17T20:52:44.346" v="10422" actId="164"/>
          <ac:spMkLst>
            <pc:docMk/>
            <pc:sldMk cId="3924863645" sldId="508"/>
            <ac:spMk id="20" creationId="{58FF0683-6654-4A51-B57D-3DC9EF56E08B}"/>
          </ac:spMkLst>
        </pc:spChg>
        <pc:spChg chg="mod topLvl">
          <ac:chgData name="심아름" userId="c9d0f377-4329-40ef-8687-81dc43528981" providerId="ADAL" clId="{DC581F01-5002-4CF0-B463-9F8C011E90C0}" dt="2020-11-17T20:52:44.346" v="10422" actId="164"/>
          <ac:spMkLst>
            <pc:docMk/>
            <pc:sldMk cId="3924863645" sldId="508"/>
            <ac:spMk id="21" creationId="{00E4D87F-4E75-4F00-94D5-2A3C1181DB81}"/>
          </ac:spMkLst>
        </pc:spChg>
        <pc:spChg chg="mod topLvl">
          <ac:chgData name="심아름" userId="c9d0f377-4329-40ef-8687-81dc43528981" providerId="ADAL" clId="{DC581F01-5002-4CF0-B463-9F8C011E90C0}" dt="2020-11-17T20:52:44.346" v="10422" actId="164"/>
          <ac:spMkLst>
            <pc:docMk/>
            <pc:sldMk cId="3924863645" sldId="508"/>
            <ac:spMk id="23" creationId="{73735469-F8FD-46EE-96B8-71D50D2C889F}"/>
          </ac:spMkLst>
        </pc:spChg>
        <pc:spChg chg="mod topLvl">
          <ac:chgData name="심아름" userId="c9d0f377-4329-40ef-8687-81dc43528981" providerId="ADAL" clId="{DC581F01-5002-4CF0-B463-9F8C011E90C0}" dt="2020-11-17T20:52:44.346" v="10422" actId="164"/>
          <ac:spMkLst>
            <pc:docMk/>
            <pc:sldMk cId="3924863645" sldId="508"/>
            <ac:spMk id="24" creationId="{34D4D489-6423-4472-A451-F934F5BDD0A6}"/>
          </ac:spMkLst>
        </pc:spChg>
        <pc:spChg chg="mod topLvl">
          <ac:chgData name="심아름" userId="c9d0f377-4329-40ef-8687-81dc43528981" providerId="ADAL" clId="{DC581F01-5002-4CF0-B463-9F8C011E90C0}" dt="2020-11-17T20:52:44.346" v="10422" actId="164"/>
          <ac:spMkLst>
            <pc:docMk/>
            <pc:sldMk cId="3924863645" sldId="508"/>
            <ac:spMk id="26" creationId="{0BBEC235-8FC9-414B-AE23-B469AF746388}"/>
          </ac:spMkLst>
        </pc:spChg>
        <pc:spChg chg="mod topLvl">
          <ac:chgData name="심아름" userId="c9d0f377-4329-40ef-8687-81dc43528981" providerId="ADAL" clId="{DC581F01-5002-4CF0-B463-9F8C011E90C0}" dt="2020-11-17T20:52:44.346" v="10422" actId="164"/>
          <ac:spMkLst>
            <pc:docMk/>
            <pc:sldMk cId="3924863645" sldId="508"/>
            <ac:spMk id="27" creationId="{EE2CCEC8-B5E5-4A75-B961-19922A9BF6C1}"/>
          </ac:spMkLst>
        </pc:spChg>
        <pc:spChg chg="add mod topLvl">
          <ac:chgData name="심아름" userId="c9d0f377-4329-40ef-8687-81dc43528981" providerId="ADAL" clId="{DC581F01-5002-4CF0-B463-9F8C011E90C0}" dt="2020-11-17T20:52:44.346" v="10422" actId="164"/>
          <ac:spMkLst>
            <pc:docMk/>
            <pc:sldMk cId="3924863645" sldId="508"/>
            <ac:spMk id="29" creationId="{A14543CF-1BE8-40D1-87FD-5D91A3969EAD}"/>
          </ac:spMkLst>
        </pc:spChg>
        <pc:spChg chg="add mod topLvl">
          <ac:chgData name="심아름" userId="c9d0f377-4329-40ef-8687-81dc43528981" providerId="ADAL" clId="{DC581F01-5002-4CF0-B463-9F8C011E90C0}" dt="2020-11-17T20:52:44.346" v="10422" actId="164"/>
          <ac:spMkLst>
            <pc:docMk/>
            <pc:sldMk cId="3924863645" sldId="508"/>
            <ac:spMk id="30" creationId="{9B5BE8D1-5F07-4E93-9301-03EE3DEC0708}"/>
          </ac:spMkLst>
        </pc:spChg>
        <pc:spChg chg="add mod topLvl">
          <ac:chgData name="심아름" userId="c9d0f377-4329-40ef-8687-81dc43528981" providerId="ADAL" clId="{DC581F01-5002-4CF0-B463-9F8C011E90C0}" dt="2020-11-17T20:52:44.346" v="10422" actId="164"/>
          <ac:spMkLst>
            <pc:docMk/>
            <pc:sldMk cId="3924863645" sldId="508"/>
            <ac:spMk id="31" creationId="{4FD9C707-9329-4E20-AEF4-BD11061109E5}"/>
          </ac:spMkLst>
        </pc:spChg>
        <pc:spChg chg="add del">
          <ac:chgData name="심아름" userId="c9d0f377-4329-40ef-8687-81dc43528981" providerId="ADAL" clId="{DC581F01-5002-4CF0-B463-9F8C011E90C0}" dt="2020-11-17T20:08:42.271" v="8363" actId="22"/>
          <ac:spMkLst>
            <pc:docMk/>
            <pc:sldMk cId="3924863645" sldId="508"/>
            <ac:spMk id="33" creationId="{43FC3BC3-F741-406D-968D-BCE0CFFD2B4E}"/>
          </ac:spMkLst>
        </pc:spChg>
        <pc:spChg chg="add mod">
          <ac:chgData name="심아름" userId="c9d0f377-4329-40ef-8687-81dc43528981" providerId="ADAL" clId="{DC581F01-5002-4CF0-B463-9F8C011E90C0}" dt="2020-11-17T20:37:31.575" v="9712" actId="1038"/>
          <ac:spMkLst>
            <pc:docMk/>
            <pc:sldMk cId="3924863645" sldId="508"/>
            <ac:spMk id="35" creationId="{F49296A4-A6B5-46F1-BED5-0EFE3FC0C83D}"/>
          </ac:spMkLst>
        </pc:spChg>
        <pc:spChg chg="add del">
          <ac:chgData name="심아름" userId="c9d0f377-4329-40ef-8687-81dc43528981" providerId="ADAL" clId="{DC581F01-5002-4CF0-B463-9F8C011E90C0}" dt="2020-11-17T20:09:01.513" v="8380" actId="22"/>
          <ac:spMkLst>
            <pc:docMk/>
            <pc:sldMk cId="3924863645" sldId="508"/>
            <ac:spMk id="37" creationId="{6017DE11-EFC3-44E3-A6F6-FEF15AE8B228}"/>
          </ac:spMkLst>
        </pc:spChg>
        <pc:grpChg chg="add del mod topLvl">
          <ac:chgData name="심아름" userId="c9d0f377-4329-40ef-8687-81dc43528981" providerId="ADAL" clId="{DC581F01-5002-4CF0-B463-9F8C011E90C0}" dt="2020-11-17T20:52:21.596" v="10419" actId="165"/>
          <ac:grpSpMkLst>
            <pc:docMk/>
            <pc:sldMk cId="3924863645" sldId="508"/>
            <ac:grpSpMk id="12" creationId="{CFB766BC-A37F-44A1-9C5F-64F0F42B8A28}"/>
          </ac:grpSpMkLst>
        </pc:grpChg>
        <pc:grpChg chg="add del mod">
          <ac:chgData name="심아름" userId="c9d0f377-4329-40ef-8687-81dc43528981" providerId="ADAL" clId="{DC581F01-5002-4CF0-B463-9F8C011E90C0}" dt="2020-11-17T20:52:16.331" v="10418" actId="165"/>
          <ac:grpSpMkLst>
            <pc:docMk/>
            <pc:sldMk cId="3924863645" sldId="508"/>
            <ac:grpSpMk id="40" creationId="{869FE5A0-F4A9-4305-A133-D371A129DFAB}"/>
          </ac:grpSpMkLst>
        </pc:grpChg>
        <pc:grpChg chg="add mod">
          <ac:chgData name="심아름" userId="c9d0f377-4329-40ef-8687-81dc43528981" providerId="ADAL" clId="{DC581F01-5002-4CF0-B463-9F8C011E90C0}" dt="2020-11-17T20:52:44.346" v="10422" actId="164"/>
          <ac:grpSpMkLst>
            <pc:docMk/>
            <pc:sldMk cId="3924863645" sldId="508"/>
            <ac:grpSpMk id="45" creationId="{930D3C2A-3384-4906-A57D-17FB1F6F89A4}"/>
          </ac:grpSpMkLst>
        </pc:grpChg>
        <pc:picChg chg="add del">
          <ac:chgData name="심아름" userId="c9d0f377-4329-40ef-8687-81dc43528981" providerId="ADAL" clId="{DC581F01-5002-4CF0-B463-9F8C011E90C0}" dt="2020-11-17T19:17:12.848" v="7465" actId="478"/>
          <ac:picMkLst>
            <pc:docMk/>
            <pc:sldMk cId="3924863645" sldId="508"/>
            <ac:picMk id="2" creationId="{9BABC057-4494-41E2-ACD5-8F887C4587C2}"/>
          </ac:picMkLst>
        </pc:picChg>
        <pc:picChg chg="add del mod">
          <ac:chgData name="심아름" userId="c9d0f377-4329-40ef-8687-81dc43528981" providerId="ADAL" clId="{DC581F01-5002-4CF0-B463-9F8C011E90C0}" dt="2020-11-17T19:30:08.211" v="7653" actId="478"/>
          <ac:picMkLst>
            <pc:docMk/>
            <pc:sldMk cId="3924863645" sldId="508"/>
            <ac:picMk id="5" creationId="{D76CDF46-B439-4010-A4A0-064AA9BDA8D7}"/>
          </ac:picMkLst>
        </pc:picChg>
        <pc:picChg chg="mod topLvl">
          <ac:chgData name="심아름" userId="c9d0f377-4329-40ef-8687-81dc43528981" providerId="ADAL" clId="{DC581F01-5002-4CF0-B463-9F8C011E90C0}" dt="2020-11-17T20:52:44.346" v="10422" actId="164"/>
          <ac:picMkLst>
            <pc:docMk/>
            <pc:sldMk cId="3924863645" sldId="508"/>
            <ac:picMk id="13" creationId="{ACAC68C1-BBAD-4C94-9862-32407FDD3EFE}"/>
          </ac:picMkLst>
        </pc:picChg>
        <pc:picChg chg="add del">
          <ac:chgData name="심아름" userId="c9d0f377-4329-40ef-8687-81dc43528981" providerId="ADAL" clId="{DC581F01-5002-4CF0-B463-9F8C011E90C0}" dt="2020-11-17T20:37:06.741" v="9677" actId="22"/>
          <ac:picMkLst>
            <pc:docMk/>
            <pc:sldMk cId="3924863645" sldId="508"/>
            <ac:picMk id="39" creationId="{67BA1197-EE80-41E4-8D5F-45F1B1BB0244}"/>
          </ac:picMkLst>
        </pc:picChg>
        <pc:picChg chg="add del mod ord">
          <ac:chgData name="심아름" userId="c9d0f377-4329-40ef-8687-81dc43528981" providerId="ADAL" clId="{DC581F01-5002-4CF0-B463-9F8C011E90C0}" dt="2020-11-17T20:37:43.651" v="9745" actId="478"/>
          <ac:picMkLst>
            <pc:docMk/>
            <pc:sldMk cId="3924863645" sldId="508"/>
            <ac:picMk id="42" creationId="{CBF42C51-9FA2-43AA-9D29-851286F59D37}"/>
          </ac:picMkLst>
        </pc:picChg>
        <pc:picChg chg="add del mod modCrop">
          <ac:chgData name="심아름" userId="c9d0f377-4329-40ef-8687-81dc43528981" providerId="ADAL" clId="{DC581F01-5002-4CF0-B463-9F8C011E90C0}" dt="2020-11-17T20:38:47.275" v="9759" actId="478"/>
          <ac:picMkLst>
            <pc:docMk/>
            <pc:sldMk cId="3924863645" sldId="508"/>
            <ac:picMk id="44" creationId="{82B860E5-CFCD-4FC3-8949-7ACE4BC49FC5}"/>
          </ac:picMkLst>
        </pc:picChg>
        <pc:cxnChg chg="mod topLvl">
          <ac:chgData name="심아름" userId="c9d0f377-4329-40ef-8687-81dc43528981" providerId="ADAL" clId="{DC581F01-5002-4CF0-B463-9F8C011E90C0}" dt="2020-11-17T20:52:44.346" v="10422" actId="164"/>
          <ac:cxnSpMkLst>
            <pc:docMk/>
            <pc:sldMk cId="3924863645" sldId="508"/>
            <ac:cxnSpMk id="19" creationId="{6000856C-BA81-4EF9-930E-C441E9315DAA}"/>
          </ac:cxnSpMkLst>
        </pc:cxnChg>
        <pc:cxnChg chg="mod topLvl">
          <ac:chgData name="심아름" userId="c9d0f377-4329-40ef-8687-81dc43528981" providerId="ADAL" clId="{DC581F01-5002-4CF0-B463-9F8C011E90C0}" dt="2020-11-17T20:52:44.346" v="10422" actId="164"/>
          <ac:cxnSpMkLst>
            <pc:docMk/>
            <pc:sldMk cId="3924863645" sldId="508"/>
            <ac:cxnSpMk id="22" creationId="{5A2B282B-5D4F-436F-AE96-EB3832A289A2}"/>
          </ac:cxnSpMkLst>
        </pc:cxnChg>
        <pc:cxnChg chg="mod topLvl">
          <ac:chgData name="심아름" userId="c9d0f377-4329-40ef-8687-81dc43528981" providerId="ADAL" clId="{DC581F01-5002-4CF0-B463-9F8C011E90C0}" dt="2020-11-17T20:52:44.346" v="10422" actId="164"/>
          <ac:cxnSpMkLst>
            <pc:docMk/>
            <pc:sldMk cId="3924863645" sldId="508"/>
            <ac:cxnSpMk id="25" creationId="{AA71C017-595B-46B7-9A85-B1A714CFBF04}"/>
          </ac:cxnSpMkLst>
        </pc:cxnChg>
        <pc:cxnChg chg="mod topLvl">
          <ac:chgData name="심아름" userId="c9d0f377-4329-40ef-8687-81dc43528981" providerId="ADAL" clId="{DC581F01-5002-4CF0-B463-9F8C011E90C0}" dt="2020-11-17T20:52:44.346" v="10422" actId="164"/>
          <ac:cxnSpMkLst>
            <pc:docMk/>
            <pc:sldMk cId="3924863645" sldId="508"/>
            <ac:cxnSpMk id="28" creationId="{C86554E3-BD35-4878-8216-BA3E012E1C1B}"/>
          </ac:cxnSpMkLst>
        </pc:cxnChg>
      </pc:sldChg>
      <pc:sldChg chg="add del">
        <pc:chgData name="심아름" userId="c9d0f377-4329-40ef-8687-81dc43528981" providerId="ADAL" clId="{DC581F01-5002-4CF0-B463-9F8C011E90C0}" dt="2020-11-17T19:17:10.056" v="7461"/>
        <pc:sldMkLst>
          <pc:docMk/>
          <pc:sldMk cId="267444436" sldId="509"/>
        </pc:sldMkLst>
      </pc:sldChg>
      <pc:sldChg chg="delSp modSp add mod">
        <pc:chgData name="심아름" userId="c9d0f377-4329-40ef-8687-81dc43528981" providerId="ADAL" clId="{DC581F01-5002-4CF0-B463-9F8C011E90C0}" dt="2020-11-17T20:48:07.364" v="10362" actId="20577"/>
        <pc:sldMkLst>
          <pc:docMk/>
          <pc:sldMk cId="2987623718" sldId="509"/>
        </pc:sldMkLst>
        <pc:spChg chg="mod">
          <ac:chgData name="심아름" userId="c9d0f377-4329-40ef-8687-81dc43528981" providerId="ADAL" clId="{DC581F01-5002-4CF0-B463-9F8C011E90C0}" dt="2020-11-17T20:48:07.364" v="10362" actId="20577"/>
          <ac:spMkLst>
            <pc:docMk/>
            <pc:sldMk cId="2987623718" sldId="509"/>
            <ac:spMk id="10" creationId="{F438A0AF-C1ED-4DC6-89F1-3DC821096CD0}"/>
          </ac:spMkLst>
        </pc:spChg>
        <pc:spChg chg="del">
          <ac:chgData name="심아름" userId="c9d0f377-4329-40ef-8687-81dc43528981" providerId="ADAL" clId="{DC581F01-5002-4CF0-B463-9F8C011E90C0}" dt="2020-11-17T19:35:55.108" v="7811" actId="478"/>
          <ac:spMkLst>
            <pc:docMk/>
            <pc:sldMk cId="2987623718" sldId="509"/>
            <ac:spMk id="17" creationId="{C32ADAEA-B82A-4163-8782-BBAA7180A3C0}"/>
          </ac:spMkLst>
        </pc:spChg>
        <pc:spChg chg="mod">
          <ac:chgData name="심아름" userId="c9d0f377-4329-40ef-8687-81dc43528981" providerId="ADAL" clId="{DC581F01-5002-4CF0-B463-9F8C011E90C0}" dt="2020-11-17T19:35:51.697" v="7810" actId="20577"/>
          <ac:spMkLst>
            <pc:docMk/>
            <pc:sldMk cId="2987623718" sldId="509"/>
            <ac:spMk id="18" creationId="{9AA66A9E-6CAD-4346-91C2-09929347FD0F}"/>
          </ac:spMkLst>
        </pc:spChg>
      </pc:sldChg>
      <pc:sldChg chg="addSp delSp modSp add mod ord">
        <pc:chgData name="심아름" userId="c9d0f377-4329-40ef-8687-81dc43528981" providerId="ADAL" clId="{DC581F01-5002-4CF0-B463-9F8C011E90C0}" dt="2020-11-17T20:53:07.420" v="10428" actId="14100"/>
        <pc:sldMkLst>
          <pc:docMk/>
          <pc:sldMk cId="3711854683" sldId="510"/>
        </pc:sldMkLst>
        <pc:spChg chg="add del mod">
          <ac:chgData name="심아름" userId="c9d0f377-4329-40ef-8687-81dc43528981" providerId="ADAL" clId="{DC581F01-5002-4CF0-B463-9F8C011E90C0}" dt="2020-11-17T19:18:38.992" v="7509"/>
          <ac:spMkLst>
            <pc:docMk/>
            <pc:sldMk cId="3711854683" sldId="510"/>
            <ac:spMk id="2" creationId="{FE2AA6DA-4633-4F94-8D19-F20C51CF9D99}"/>
          </ac:spMkLst>
        </pc:spChg>
        <pc:spChg chg="add del">
          <ac:chgData name="심아름" userId="c9d0f377-4329-40ef-8687-81dc43528981" providerId="ADAL" clId="{DC581F01-5002-4CF0-B463-9F8C011E90C0}" dt="2020-11-17T19:18:49.138" v="7514" actId="21"/>
          <ac:spMkLst>
            <pc:docMk/>
            <pc:sldMk cId="3711854683" sldId="510"/>
            <ac:spMk id="3" creationId="{77224137-B939-42DF-81A0-0FFFE3E08194}"/>
          </ac:spMkLst>
        </pc:spChg>
        <pc:spChg chg="add del mod">
          <ac:chgData name="심아름" userId="c9d0f377-4329-40ef-8687-81dc43528981" providerId="ADAL" clId="{DC581F01-5002-4CF0-B463-9F8C011E90C0}" dt="2020-11-17T19:18:52.734" v="7519"/>
          <ac:spMkLst>
            <pc:docMk/>
            <pc:sldMk cId="3711854683" sldId="510"/>
            <ac:spMk id="5" creationId="{35448DF4-5B34-4506-8F08-1E49E02353B3}"/>
          </ac:spMkLst>
        </pc:spChg>
        <pc:spChg chg="add del">
          <ac:chgData name="심아름" userId="c9d0f377-4329-40ef-8687-81dc43528981" providerId="ADAL" clId="{DC581F01-5002-4CF0-B463-9F8C011E90C0}" dt="2020-11-17T20:09:29.170" v="8386" actId="22"/>
          <ac:spMkLst>
            <pc:docMk/>
            <pc:sldMk cId="3711854683" sldId="510"/>
            <ac:spMk id="8" creationId="{389B8821-E0D6-46C0-8CC6-622B7A78012E}"/>
          </ac:spMkLst>
        </pc:spChg>
        <pc:spChg chg="add del">
          <ac:chgData name="심아름" userId="c9d0f377-4329-40ef-8687-81dc43528981" providerId="ADAL" clId="{DC581F01-5002-4CF0-B463-9F8C011E90C0}" dt="2020-11-17T19:18:49.138" v="7514" actId="21"/>
          <ac:spMkLst>
            <pc:docMk/>
            <pc:sldMk cId="3711854683" sldId="510"/>
            <ac:spMk id="9" creationId="{7B800449-F7AA-40D3-A6AF-692F72F9AB08}"/>
          </ac:spMkLst>
        </pc:spChg>
        <pc:spChg chg="add del mod">
          <ac:chgData name="심아름" userId="c9d0f377-4329-40ef-8687-81dc43528981" providerId="ADAL" clId="{DC581F01-5002-4CF0-B463-9F8C011E90C0}" dt="2020-11-17T20:09:39.911" v="8395"/>
          <ac:spMkLst>
            <pc:docMk/>
            <pc:sldMk cId="3711854683" sldId="510"/>
            <ac:spMk id="10" creationId="{F438A0AF-C1ED-4DC6-89F1-3DC821096CD0}"/>
          </ac:spMkLst>
        </pc:spChg>
        <pc:spChg chg="add del mod">
          <ac:chgData name="심아름" userId="c9d0f377-4329-40ef-8687-81dc43528981" providerId="ADAL" clId="{DC581F01-5002-4CF0-B463-9F8C011E90C0}" dt="2020-11-17T20:09:50.627" v="8405"/>
          <ac:spMkLst>
            <pc:docMk/>
            <pc:sldMk cId="3711854683" sldId="510"/>
            <ac:spMk id="11" creationId="{D4C16F1D-2C14-4312-B5E8-0FA3D837FD20}"/>
          </ac:spMkLst>
        </pc:spChg>
        <pc:spChg chg="add mod">
          <ac:chgData name="심아름" userId="c9d0f377-4329-40ef-8687-81dc43528981" providerId="ADAL" clId="{DC581F01-5002-4CF0-B463-9F8C011E90C0}" dt="2020-11-17T20:53:00.126" v="10425" actId="403"/>
          <ac:spMkLst>
            <pc:docMk/>
            <pc:sldMk cId="3711854683" sldId="510"/>
            <ac:spMk id="12" creationId="{62E9C529-DF0D-4A91-9568-C9ADB6686076}"/>
          </ac:spMkLst>
        </pc:spChg>
        <pc:spChg chg="add mod">
          <ac:chgData name="심아름" userId="c9d0f377-4329-40ef-8687-81dc43528981" providerId="ADAL" clId="{DC581F01-5002-4CF0-B463-9F8C011E90C0}" dt="2020-11-17T20:53:07.420" v="10428" actId="14100"/>
          <ac:spMkLst>
            <pc:docMk/>
            <pc:sldMk cId="3711854683" sldId="510"/>
            <ac:spMk id="13" creationId="{1B658B9A-1C5E-46BF-B5D1-241702D6817E}"/>
          </ac:spMkLst>
        </pc:spChg>
        <pc:spChg chg="add del mod">
          <ac:chgData name="심아름" userId="c9d0f377-4329-40ef-8687-81dc43528981" providerId="ADAL" clId="{DC581F01-5002-4CF0-B463-9F8C011E90C0}" dt="2020-11-17T20:09:50.626" v="8403"/>
          <ac:spMkLst>
            <pc:docMk/>
            <pc:sldMk cId="3711854683" sldId="510"/>
            <ac:spMk id="14" creationId="{76644587-AE50-4120-8DD1-2B7F989FF191}"/>
          </ac:spMkLst>
        </pc:spChg>
        <pc:spChg chg="add del">
          <ac:chgData name="심아름" userId="c9d0f377-4329-40ef-8687-81dc43528981" providerId="ADAL" clId="{DC581F01-5002-4CF0-B463-9F8C011E90C0}" dt="2020-11-17T20:09:23.558" v="8384" actId="22"/>
          <ac:spMkLst>
            <pc:docMk/>
            <pc:sldMk cId="3711854683" sldId="510"/>
            <ac:spMk id="15" creationId="{EB617FD7-2BE3-4D4C-A2D6-7C30F12D03EB}"/>
          </ac:spMkLst>
        </pc:spChg>
        <pc:spChg chg="add del">
          <ac:chgData name="심아름" userId="c9d0f377-4329-40ef-8687-81dc43528981" providerId="ADAL" clId="{DC581F01-5002-4CF0-B463-9F8C011E90C0}" dt="2020-11-17T19:18:49.138" v="7514" actId="21"/>
          <ac:spMkLst>
            <pc:docMk/>
            <pc:sldMk cId="3711854683" sldId="510"/>
            <ac:spMk id="16" creationId="{9C7503C5-3F5C-47AF-993D-A0CCF40E9C8B}"/>
          </ac:spMkLst>
        </pc:spChg>
        <pc:spChg chg="add del mod">
          <ac:chgData name="심아름" userId="c9d0f377-4329-40ef-8687-81dc43528981" providerId="ADAL" clId="{DC581F01-5002-4CF0-B463-9F8C011E90C0}" dt="2020-11-17T20:09:40.800" v="8396" actId="21"/>
          <ac:spMkLst>
            <pc:docMk/>
            <pc:sldMk cId="3711854683" sldId="510"/>
            <ac:spMk id="17" creationId="{C32ADAEA-B82A-4163-8782-BBAA7180A3C0}"/>
          </ac:spMkLst>
        </pc:spChg>
        <pc:spChg chg="add del mod">
          <ac:chgData name="심아름" userId="c9d0f377-4329-40ef-8687-81dc43528981" providerId="ADAL" clId="{DC581F01-5002-4CF0-B463-9F8C011E90C0}" dt="2020-11-17T19:39:19.137" v="7918" actId="20577"/>
          <ac:spMkLst>
            <pc:docMk/>
            <pc:sldMk cId="3711854683" sldId="510"/>
            <ac:spMk id="18" creationId="{9AA66A9E-6CAD-4346-91C2-09929347FD0F}"/>
          </ac:spMkLst>
        </pc:spChg>
      </pc:sldChg>
      <pc:sldChg chg="add del">
        <pc:chgData name="심아름" userId="c9d0f377-4329-40ef-8687-81dc43528981" providerId="ADAL" clId="{DC581F01-5002-4CF0-B463-9F8C011E90C0}" dt="2020-11-17T19:37:03.333" v="7903" actId="47"/>
        <pc:sldMkLst>
          <pc:docMk/>
          <pc:sldMk cId="1623366337" sldId="511"/>
        </pc:sldMkLst>
      </pc:sldChg>
      <pc:sldChg chg="addSp delSp modSp add del mod ord">
        <pc:chgData name="심아름" userId="c9d0f377-4329-40ef-8687-81dc43528981" providerId="ADAL" clId="{DC581F01-5002-4CF0-B463-9F8C011E90C0}" dt="2020-11-17T20:51:48.337" v="10415" actId="47"/>
        <pc:sldMkLst>
          <pc:docMk/>
          <pc:sldMk cId="333161245" sldId="512"/>
        </pc:sldMkLst>
        <pc:spChg chg="add mod">
          <ac:chgData name="심아름" userId="c9d0f377-4329-40ef-8687-81dc43528981" providerId="ADAL" clId="{DC581F01-5002-4CF0-B463-9F8C011E90C0}" dt="2020-11-17T19:30:47.087" v="7659" actId="164"/>
          <ac:spMkLst>
            <pc:docMk/>
            <pc:sldMk cId="333161245" sldId="512"/>
            <ac:spMk id="2" creationId="{6325DD99-2CE5-4C01-BE49-76D6C132B3EF}"/>
          </ac:spMkLst>
        </pc:spChg>
        <pc:spChg chg="add del">
          <ac:chgData name="심아름" userId="c9d0f377-4329-40ef-8687-81dc43528981" providerId="ADAL" clId="{DC581F01-5002-4CF0-B463-9F8C011E90C0}" dt="2020-11-17T19:25:45.176" v="7566" actId="478"/>
          <ac:spMkLst>
            <pc:docMk/>
            <pc:sldMk cId="333161245" sldId="512"/>
            <ac:spMk id="4" creationId="{55EA47F6-3D3C-48A5-B76E-FCA9E934D82E}"/>
          </ac:spMkLst>
        </pc:spChg>
        <pc:spChg chg="add del mod">
          <ac:chgData name="심아름" userId="c9d0f377-4329-40ef-8687-81dc43528981" providerId="ADAL" clId="{DC581F01-5002-4CF0-B463-9F8C011E90C0}" dt="2020-11-17T19:30:38.358" v="7658" actId="478"/>
          <ac:spMkLst>
            <pc:docMk/>
            <pc:sldMk cId="333161245" sldId="512"/>
            <ac:spMk id="8" creationId="{B2680306-2DD2-4A22-A27D-35F98D2805F6}"/>
          </ac:spMkLst>
        </pc:spChg>
        <pc:spChg chg="del mod">
          <ac:chgData name="심아름" userId="c9d0f377-4329-40ef-8687-81dc43528981" providerId="ADAL" clId="{DC581F01-5002-4CF0-B463-9F8C011E90C0}" dt="2020-11-17T19:24:54.185" v="7549" actId="478"/>
          <ac:spMkLst>
            <pc:docMk/>
            <pc:sldMk cId="333161245" sldId="512"/>
            <ac:spMk id="10" creationId="{F438A0AF-C1ED-4DC6-89F1-3DC821096CD0}"/>
          </ac:spMkLst>
        </pc:spChg>
        <pc:spChg chg="add mod">
          <ac:chgData name="심아름" userId="c9d0f377-4329-40ef-8687-81dc43528981" providerId="ADAL" clId="{DC581F01-5002-4CF0-B463-9F8C011E90C0}" dt="2020-11-17T19:30:47.087" v="7659" actId="164"/>
          <ac:spMkLst>
            <pc:docMk/>
            <pc:sldMk cId="333161245" sldId="512"/>
            <ac:spMk id="12" creationId="{F7C131CB-4D7D-4AF1-9B30-AF04B899861B}"/>
          </ac:spMkLst>
        </pc:spChg>
        <pc:spChg chg="mod">
          <ac:chgData name="심아름" userId="c9d0f377-4329-40ef-8687-81dc43528981" providerId="ADAL" clId="{DC581F01-5002-4CF0-B463-9F8C011E90C0}" dt="2020-11-17T19:26:07.095" v="7571" actId="1582"/>
          <ac:spMkLst>
            <pc:docMk/>
            <pc:sldMk cId="333161245" sldId="512"/>
            <ac:spMk id="18" creationId="{9AA66A9E-6CAD-4346-91C2-09929347FD0F}"/>
          </ac:spMkLst>
        </pc:spChg>
        <pc:spChg chg="add mod">
          <ac:chgData name="심아름" userId="c9d0f377-4329-40ef-8687-81dc43528981" providerId="ADAL" clId="{DC581F01-5002-4CF0-B463-9F8C011E90C0}" dt="2020-11-17T19:30:47.087" v="7659" actId="164"/>
          <ac:spMkLst>
            <pc:docMk/>
            <pc:sldMk cId="333161245" sldId="512"/>
            <ac:spMk id="19" creationId="{18C21513-46F6-4814-9BA6-F3A87813A0A4}"/>
          </ac:spMkLst>
        </pc:spChg>
        <pc:spChg chg="add mod">
          <ac:chgData name="심아름" userId="c9d0f377-4329-40ef-8687-81dc43528981" providerId="ADAL" clId="{DC581F01-5002-4CF0-B463-9F8C011E90C0}" dt="2020-11-17T19:30:47.087" v="7659" actId="164"/>
          <ac:spMkLst>
            <pc:docMk/>
            <pc:sldMk cId="333161245" sldId="512"/>
            <ac:spMk id="20" creationId="{83181402-A76D-4379-B000-6653E95FB20D}"/>
          </ac:spMkLst>
        </pc:spChg>
        <pc:spChg chg="add del mod">
          <ac:chgData name="심아름" userId="c9d0f377-4329-40ef-8687-81dc43528981" providerId="ADAL" clId="{DC581F01-5002-4CF0-B463-9F8C011E90C0}" dt="2020-11-17T19:30:37.043" v="7657" actId="478"/>
          <ac:spMkLst>
            <pc:docMk/>
            <pc:sldMk cId="333161245" sldId="512"/>
            <ac:spMk id="22" creationId="{A84CE19F-778C-45E0-9857-76ECAFE88290}"/>
          </ac:spMkLst>
        </pc:spChg>
        <pc:spChg chg="add mod">
          <ac:chgData name="심아름" userId="c9d0f377-4329-40ef-8687-81dc43528981" providerId="ADAL" clId="{DC581F01-5002-4CF0-B463-9F8C011E90C0}" dt="2020-11-17T19:30:47.087" v="7659" actId="164"/>
          <ac:spMkLst>
            <pc:docMk/>
            <pc:sldMk cId="333161245" sldId="512"/>
            <ac:spMk id="25" creationId="{03F6D44D-C6A8-44F9-B303-6CF3558A8F53}"/>
          </ac:spMkLst>
        </pc:spChg>
        <pc:spChg chg="add mod">
          <ac:chgData name="심아름" userId="c9d0f377-4329-40ef-8687-81dc43528981" providerId="ADAL" clId="{DC581F01-5002-4CF0-B463-9F8C011E90C0}" dt="2020-11-17T19:30:47.087" v="7659" actId="164"/>
          <ac:spMkLst>
            <pc:docMk/>
            <pc:sldMk cId="333161245" sldId="512"/>
            <ac:spMk id="26" creationId="{2EE49025-AD2C-4786-A530-18D70CBDF4F3}"/>
          </ac:spMkLst>
        </pc:spChg>
        <pc:spChg chg="add mod">
          <ac:chgData name="심아름" userId="c9d0f377-4329-40ef-8687-81dc43528981" providerId="ADAL" clId="{DC581F01-5002-4CF0-B463-9F8C011E90C0}" dt="2020-11-17T19:30:47.087" v="7659" actId="164"/>
          <ac:spMkLst>
            <pc:docMk/>
            <pc:sldMk cId="333161245" sldId="512"/>
            <ac:spMk id="36" creationId="{822F6B73-A8BD-4156-A7FC-8521C09C0062}"/>
          </ac:spMkLst>
        </pc:spChg>
        <pc:spChg chg="add mod">
          <ac:chgData name="심아름" userId="c9d0f377-4329-40ef-8687-81dc43528981" providerId="ADAL" clId="{DC581F01-5002-4CF0-B463-9F8C011E90C0}" dt="2020-11-17T19:30:47.087" v="7659" actId="164"/>
          <ac:spMkLst>
            <pc:docMk/>
            <pc:sldMk cId="333161245" sldId="512"/>
            <ac:spMk id="37" creationId="{ED05342C-E11F-4670-BA87-5191183CDFF9}"/>
          </ac:spMkLst>
        </pc:spChg>
        <pc:grpChg chg="add mod">
          <ac:chgData name="심아름" userId="c9d0f377-4329-40ef-8687-81dc43528981" providerId="ADAL" clId="{DC581F01-5002-4CF0-B463-9F8C011E90C0}" dt="2020-11-17T19:30:47.087" v="7659" actId="164"/>
          <ac:grpSpMkLst>
            <pc:docMk/>
            <pc:sldMk cId="333161245" sldId="512"/>
            <ac:grpSpMk id="41" creationId="{BF3D8CB0-30A6-448F-9246-7B484C2F57F5}"/>
          </ac:grpSpMkLst>
        </pc:grpChg>
        <pc:picChg chg="mod modCrop">
          <ac:chgData name="심아름" userId="c9d0f377-4329-40ef-8687-81dc43528981" providerId="ADAL" clId="{DC581F01-5002-4CF0-B463-9F8C011E90C0}" dt="2020-11-17T19:30:47.087" v="7659" actId="164"/>
          <ac:picMkLst>
            <pc:docMk/>
            <pc:sldMk cId="333161245" sldId="512"/>
            <ac:picMk id="5" creationId="{D76CDF46-B439-4010-A4A0-064AA9BDA8D7}"/>
          </ac:picMkLst>
        </pc:picChg>
        <pc:cxnChg chg="add mod">
          <ac:chgData name="심아름" userId="c9d0f377-4329-40ef-8687-81dc43528981" providerId="ADAL" clId="{DC581F01-5002-4CF0-B463-9F8C011E90C0}" dt="2020-11-17T19:30:47.087" v="7659" actId="164"/>
          <ac:cxnSpMkLst>
            <pc:docMk/>
            <pc:sldMk cId="333161245" sldId="512"/>
            <ac:cxnSpMk id="7" creationId="{63B7C136-D1B6-4368-A50E-B0A0484FB418}"/>
          </ac:cxnSpMkLst>
        </pc:cxnChg>
        <pc:cxnChg chg="add mod">
          <ac:chgData name="심아름" userId="c9d0f377-4329-40ef-8687-81dc43528981" providerId="ADAL" clId="{DC581F01-5002-4CF0-B463-9F8C011E90C0}" dt="2020-11-17T19:30:47.087" v="7659" actId="164"/>
          <ac:cxnSpMkLst>
            <pc:docMk/>
            <pc:sldMk cId="333161245" sldId="512"/>
            <ac:cxnSpMk id="21" creationId="{58EDADF3-75D7-4EA7-9CD5-8D6E25D70460}"/>
          </ac:cxnSpMkLst>
        </pc:cxnChg>
        <pc:cxnChg chg="add mod">
          <ac:chgData name="심아름" userId="c9d0f377-4329-40ef-8687-81dc43528981" providerId="ADAL" clId="{DC581F01-5002-4CF0-B463-9F8C011E90C0}" dt="2020-11-17T19:30:47.087" v="7659" actId="164"/>
          <ac:cxnSpMkLst>
            <pc:docMk/>
            <pc:sldMk cId="333161245" sldId="512"/>
            <ac:cxnSpMk id="27" creationId="{CCD6ED26-C372-47E8-BC82-C6C230E6C21D}"/>
          </ac:cxnSpMkLst>
        </pc:cxnChg>
        <pc:cxnChg chg="add mod">
          <ac:chgData name="심아름" userId="c9d0f377-4329-40ef-8687-81dc43528981" providerId="ADAL" clId="{DC581F01-5002-4CF0-B463-9F8C011E90C0}" dt="2020-11-17T19:30:47.087" v="7659" actId="164"/>
          <ac:cxnSpMkLst>
            <pc:docMk/>
            <pc:sldMk cId="333161245" sldId="512"/>
            <ac:cxnSpMk id="38" creationId="{51FBE0CA-B73B-4D01-A76F-8E19C255DB5F}"/>
          </ac:cxnSpMkLst>
        </pc:cxnChg>
      </pc:sldChg>
      <pc:sldChg chg="add del">
        <pc:chgData name="심아름" userId="c9d0f377-4329-40ef-8687-81dc43528981" providerId="ADAL" clId="{DC581F01-5002-4CF0-B463-9F8C011E90C0}" dt="2020-11-17T19:24:50.212" v="7545"/>
        <pc:sldMkLst>
          <pc:docMk/>
          <pc:sldMk cId="419486798" sldId="512"/>
        </pc:sldMkLst>
      </pc:sldChg>
      <pc:sldChg chg="addSp delSp modSp add del mod">
        <pc:chgData name="심아름" userId="c9d0f377-4329-40ef-8687-81dc43528981" providerId="ADAL" clId="{DC581F01-5002-4CF0-B463-9F8C011E90C0}" dt="2020-11-17T20:09:19.820" v="8382" actId="47"/>
        <pc:sldMkLst>
          <pc:docMk/>
          <pc:sldMk cId="3061335119" sldId="513"/>
        </pc:sldMkLst>
        <pc:spChg chg="add del mod">
          <ac:chgData name="심아름" userId="c9d0f377-4329-40ef-8687-81dc43528981" providerId="ADAL" clId="{DC581F01-5002-4CF0-B463-9F8C011E90C0}" dt="2020-11-17T20:08:39.463" v="8361" actId="1076"/>
          <ac:spMkLst>
            <pc:docMk/>
            <pc:sldMk cId="3061335119" sldId="513"/>
            <ac:spMk id="2" creationId="{C4A28C53-F664-4ACA-B96D-000C81A130B6}"/>
          </ac:spMkLst>
        </pc:spChg>
        <pc:spChg chg="add del">
          <ac:chgData name="심아름" userId="c9d0f377-4329-40ef-8687-81dc43528981" providerId="ADAL" clId="{DC581F01-5002-4CF0-B463-9F8C011E90C0}" dt="2020-11-17T19:39:32.077" v="7922" actId="478"/>
          <ac:spMkLst>
            <pc:docMk/>
            <pc:sldMk cId="3061335119" sldId="513"/>
            <ac:spMk id="3" creationId="{77224137-B939-42DF-81A0-0FFFE3E08194}"/>
          </ac:spMkLst>
        </pc:spChg>
        <pc:spChg chg="add del mod">
          <ac:chgData name="심아름" userId="c9d0f377-4329-40ef-8687-81dc43528981" providerId="ADAL" clId="{DC581F01-5002-4CF0-B463-9F8C011E90C0}" dt="2020-11-17T20:08:38.621" v="8360" actId="22"/>
          <ac:spMkLst>
            <pc:docMk/>
            <pc:sldMk cId="3061335119" sldId="513"/>
            <ac:spMk id="4" creationId="{FC3468F1-17E7-4684-B8D7-03CED247470E}"/>
          </ac:spMkLst>
        </pc:spChg>
        <pc:spChg chg="add del mod">
          <ac:chgData name="심아름" userId="c9d0f377-4329-40ef-8687-81dc43528981" providerId="ADAL" clId="{DC581F01-5002-4CF0-B463-9F8C011E90C0}" dt="2020-11-17T20:08:38.621" v="8360" actId="22"/>
          <ac:spMkLst>
            <pc:docMk/>
            <pc:sldMk cId="3061335119" sldId="513"/>
            <ac:spMk id="5" creationId="{F7A29CDF-C86B-4EB1-9D13-EDA4FA152879}"/>
          </ac:spMkLst>
        </pc:spChg>
        <pc:spChg chg="add del">
          <ac:chgData name="심아름" userId="c9d0f377-4329-40ef-8687-81dc43528981" providerId="ADAL" clId="{DC581F01-5002-4CF0-B463-9F8C011E90C0}" dt="2020-11-17T19:39:29.891" v="7921" actId="478"/>
          <ac:spMkLst>
            <pc:docMk/>
            <pc:sldMk cId="3061335119" sldId="513"/>
            <ac:spMk id="9" creationId="{7B800449-F7AA-40D3-A6AF-692F72F9AB08}"/>
          </ac:spMkLst>
        </pc:spChg>
        <pc:spChg chg="add del">
          <ac:chgData name="심아름" userId="c9d0f377-4329-40ef-8687-81dc43528981" providerId="ADAL" clId="{DC581F01-5002-4CF0-B463-9F8C011E90C0}" dt="2020-11-17T19:39:32.077" v="7922" actId="478"/>
          <ac:spMkLst>
            <pc:docMk/>
            <pc:sldMk cId="3061335119" sldId="513"/>
            <ac:spMk id="10" creationId="{F438A0AF-C1ED-4DC6-89F1-3DC821096CD0}"/>
          </ac:spMkLst>
        </pc:spChg>
        <pc:spChg chg="add del">
          <ac:chgData name="심아름" userId="c9d0f377-4329-40ef-8687-81dc43528981" providerId="ADAL" clId="{DC581F01-5002-4CF0-B463-9F8C011E90C0}" dt="2020-11-17T19:39:32.077" v="7922" actId="478"/>
          <ac:spMkLst>
            <pc:docMk/>
            <pc:sldMk cId="3061335119" sldId="513"/>
            <ac:spMk id="11" creationId="{D4C16F1D-2C14-4312-B5E8-0FA3D837FD20}"/>
          </ac:spMkLst>
        </pc:spChg>
        <pc:spChg chg="add del">
          <ac:chgData name="심아름" userId="c9d0f377-4329-40ef-8687-81dc43528981" providerId="ADAL" clId="{DC581F01-5002-4CF0-B463-9F8C011E90C0}" dt="2020-11-17T19:39:32.077" v="7922" actId="478"/>
          <ac:spMkLst>
            <pc:docMk/>
            <pc:sldMk cId="3061335119" sldId="513"/>
            <ac:spMk id="13" creationId="{1B658B9A-1C5E-46BF-B5D1-241702D6817E}"/>
          </ac:spMkLst>
        </pc:spChg>
        <pc:spChg chg="add del">
          <ac:chgData name="심아름" userId="c9d0f377-4329-40ef-8687-81dc43528981" providerId="ADAL" clId="{DC581F01-5002-4CF0-B463-9F8C011E90C0}" dt="2020-11-17T19:39:29.891" v="7921" actId="478"/>
          <ac:spMkLst>
            <pc:docMk/>
            <pc:sldMk cId="3061335119" sldId="513"/>
            <ac:spMk id="16" creationId="{9C7503C5-3F5C-47AF-993D-A0CCF40E9C8B}"/>
          </ac:spMkLst>
        </pc:spChg>
        <pc:spChg chg="add del">
          <ac:chgData name="심아름" userId="c9d0f377-4329-40ef-8687-81dc43528981" providerId="ADAL" clId="{DC581F01-5002-4CF0-B463-9F8C011E90C0}" dt="2020-11-17T19:39:32.077" v="7922" actId="478"/>
          <ac:spMkLst>
            <pc:docMk/>
            <pc:sldMk cId="3061335119" sldId="513"/>
            <ac:spMk id="17" creationId="{C32ADAEA-B82A-4163-8782-BBAA7180A3C0}"/>
          </ac:spMkLst>
        </pc:spChg>
        <pc:spChg chg="add del">
          <ac:chgData name="심아름" userId="c9d0f377-4329-40ef-8687-81dc43528981" providerId="ADAL" clId="{DC581F01-5002-4CF0-B463-9F8C011E90C0}" dt="2020-11-17T19:39:29.891" v="7921" actId="478"/>
          <ac:spMkLst>
            <pc:docMk/>
            <pc:sldMk cId="3061335119" sldId="513"/>
            <ac:spMk id="18" creationId="{9AA66A9E-6CAD-4346-91C2-09929347FD0F}"/>
          </ac:spMkLst>
        </pc:spChg>
      </pc:sldChg>
      <pc:sldChg chg="add">
        <pc:chgData name="심아름" userId="c9d0f377-4329-40ef-8687-81dc43528981" providerId="ADAL" clId="{DC581F01-5002-4CF0-B463-9F8C011E90C0}" dt="2020-11-17T20:10:24.652" v="8409"/>
        <pc:sldMkLst>
          <pc:docMk/>
          <pc:sldMk cId="3791173330" sldId="513"/>
        </pc:sldMkLst>
      </pc:sldChg>
      <pc:sldChg chg="addSp modSp new del mod">
        <pc:chgData name="심아름" userId="c9d0f377-4329-40ef-8687-81dc43528981" providerId="ADAL" clId="{DC581F01-5002-4CF0-B463-9F8C011E90C0}" dt="2020-11-17T20:07:55.853" v="8333" actId="47"/>
        <pc:sldMkLst>
          <pc:docMk/>
          <pc:sldMk cId="2299405555" sldId="514"/>
        </pc:sldMkLst>
        <pc:spChg chg="add mod">
          <ac:chgData name="심아름" userId="c9d0f377-4329-40ef-8687-81dc43528981" providerId="ADAL" clId="{DC581F01-5002-4CF0-B463-9F8C011E90C0}" dt="2020-11-17T19:59:35.828" v="7944" actId="21"/>
          <ac:spMkLst>
            <pc:docMk/>
            <pc:sldMk cId="2299405555" sldId="514"/>
            <ac:spMk id="3" creationId="{1652AEF2-7542-4145-9083-4FDD8485AF6D}"/>
          </ac:spMkLst>
        </pc:spChg>
        <pc:spChg chg="add mod">
          <ac:chgData name="심아름" userId="c9d0f377-4329-40ef-8687-81dc43528981" providerId="ADAL" clId="{DC581F01-5002-4CF0-B463-9F8C011E90C0}" dt="2020-11-17T20:05:27.657" v="8286" actId="20577"/>
          <ac:spMkLst>
            <pc:docMk/>
            <pc:sldMk cId="2299405555" sldId="514"/>
            <ac:spMk id="5" creationId="{EDEE898E-53BB-41C0-A0CD-FA276506E78B}"/>
          </ac:spMkLst>
        </pc:spChg>
      </pc:sldChg>
      <pc:sldChg chg="addSp delSp modSp new mod ord">
        <pc:chgData name="심아름" userId="c9d0f377-4329-40ef-8687-81dc43528981" providerId="ADAL" clId="{DC581F01-5002-4CF0-B463-9F8C011E90C0}" dt="2020-11-17T20:47:01.402" v="10294"/>
        <pc:sldMkLst>
          <pc:docMk/>
          <pc:sldMk cId="3433118542" sldId="514"/>
        </pc:sldMkLst>
        <pc:spChg chg="add ord">
          <ac:chgData name="심아름" userId="c9d0f377-4329-40ef-8687-81dc43528981" providerId="ADAL" clId="{DC581F01-5002-4CF0-B463-9F8C011E90C0}" dt="2020-11-17T20:31:02.952" v="9636" actId="167"/>
          <ac:spMkLst>
            <pc:docMk/>
            <pc:sldMk cId="3433118542" sldId="514"/>
            <ac:spMk id="19" creationId="{623352C8-3443-4665-ADC5-334CEE68859A}"/>
          </ac:spMkLst>
        </pc:spChg>
        <pc:spChg chg="add ord">
          <ac:chgData name="심아름" userId="c9d0f377-4329-40ef-8687-81dc43528981" providerId="ADAL" clId="{DC581F01-5002-4CF0-B463-9F8C011E90C0}" dt="2020-11-17T20:31:02.952" v="9636" actId="167"/>
          <ac:spMkLst>
            <pc:docMk/>
            <pc:sldMk cId="3433118542" sldId="514"/>
            <ac:spMk id="21" creationId="{6652E2E8-FC5B-422A-8C0F-6D457C7BA223}"/>
          </ac:spMkLst>
        </pc:spChg>
        <pc:picChg chg="add del">
          <ac:chgData name="심아름" userId="c9d0f377-4329-40ef-8687-81dc43528981" providerId="ADAL" clId="{DC581F01-5002-4CF0-B463-9F8C011E90C0}" dt="2020-11-17T20:27:02.466" v="9564" actId="22"/>
          <ac:picMkLst>
            <pc:docMk/>
            <pc:sldMk cId="3433118542" sldId="514"/>
            <ac:picMk id="4" creationId="{F72B9C17-C838-467E-88ED-B7BF7AFBEBD9}"/>
          </ac:picMkLst>
        </pc:picChg>
        <pc:picChg chg="add mod modCrop">
          <ac:chgData name="심아름" userId="c9d0f377-4329-40ef-8687-81dc43528981" providerId="ADAL" clId="{DC581F01-5002-4CF0-B463-9F8C011E90C0}" dt="2020-11-17T20:32:36.449" v="9656" actId="732"/>
          <ac:picMkLst>
            <pc:docMk/>
            <pc:sldMk cId="3433118542" sldId="514"/>
            <ac:picMk id="6" creationId="{4126D696-2DCC-4D38-8318-A3EA9560AAEB}"/>
          </ac:picMkLst>
        </pc:picChg>
        <pc:picChg chg="add del mod">
          <ac:chgData name="심아름" userId="c9d0f377-4329-40ef-8687-81dc43528981" providerId="ADAL" clId="{DC581F01-5002-4CF0-B463-9F8C011E90C0}" dt="2020-11-17T20:28:51.460" v="9592" actId="478"/>
          <ac:picMkLst>
            <pc:docMk/>
            <pc:sldMk cId="3433118542" sldId="514"/>
            <ac:picMk id="8" creationId="{3AA44D6A-F64F-423B-BC4B-8D1567B9D3E5}"/>
          </ac:picMkLst>
        </pc:picChg>
        <pc:picChg chg="add mod modCrop">
          <ac:chgData name="심아름" userId="c9d0f377-4329-40ef-8687-81dc43528981" providerId="ADAL" clId="{DC581F01-5002-4CF0-B463-9F8C011E90C0}" dt="2020-11-17T20:32:31.794" v="9655" actId="1076"/>
          <ac:picMkLst>
            <pc:docMk/>
            <pc:sldMk cId="3433118542" sldId="514"/>
            <ac:picMk id="10" creationId="{0CE2B6EA-79F3-4FF9-8D3C-A39D190DB768}"/>
          </ac:picMkLst>
        </pc:picChg>
        <pc:picChg chg="add del mod">
          <ac:chgData name="심아름" userId="c9d0f377-4329-40ef-8687-81dc43528981" providerId="ADAL" clId="{DC581F01-5002-4CF0-B463-9F8C011E90C0}" dt="2020-11-17T20:29:10.957" v="9603" actId="478"/>
          <ac:picMkLst>
            <pc:docMk/>
            <pc:sldMk cId="3433118542" sldId="514"/>
            <ac:picMk id="11" creationId="{B507C819-99B6-4D5D-B259-096059557DE2}"/>
          </ac:picMkLst>
        </pc:picChg>
        <pc:picChg chg="add del">
          <ac:chgData name="심아름" userId="c9d0f377-4329-40ef-8687-81dc43528981" providerId="ADAL" clId="{DC581F01-5002-4CF0-B463-9F8C011E90C0}" dt="2020-11-17T20:29:41.219" v="9612" actId="478"/>
          <ac:picMkLst>
            <pc:docMk/>
            <pc:sldMk cId="3433118542" sldId="514"/>
            <ac:picMk id="13" creationId="{3922AB0F-E232-4230-8FF8-FB3D0D964AC3}"/>
          </ac:picMkLst>
        </pc:picChg>
        <pc:picChg chg="add mod modCrop">
          <ac:chgData name="심아름" userId="c9d0f377-4329-40ef-8687-81dc43528981" providerId="ADAL" clId="{DC581F01-5002-4CF0-B463-9F8C011E90C0}" dt="2020-11-17T20:32:31.794" v="9655" actId="1076"/>
          <ac:picMkLst>
            <pc:docMk/>
            <pc:sldMk cId="3433118542" sldId="514"/>
            <ac:picMk id="15" creationId="{D8252EB0-6F5A-4093-AD1B-2C2010CF0090}"/>
          </ac:picMkLst>
        </pc:picChg>
        <pc:picChg chg="add del mod">
          <ac:chgData name="심아름" userId="c9d0f377-4329-40ef-8687-81dc43528981" providerId="ADAL" clId="{DC581F01-5002-4CF0-B463-9F8C011E90C0}" dt="2020-11-17T20:30:35.886" v="9626" actId="478"/>
          <ac:picMkLst>
            <pc:docMk/>
            <pc:sldMk cId="3433118542" sldId="514"/>
            <ac:picMk id="17" creationId="{2A874779-570C-4DB4-8D27-A65DD30B535B}"/>
          </ac:picMkLst>
        </pc:picChg>
      </pc:sldChg>
      <pc:sldChg chg="new add del">
        <pc:chgData name="심아름" userId="c9d0f377-4329-40ef-8687-81dc43528981" providerId="ADAL" clId="{DC581F01-5002-4CF0-B463-9F8C011E90C0}" dt="2020-11-17T20:51:48.337" v="10415" actId="47"/>
        <pc:sldMkLst>
          <pc:docMk/>
          <pc:sldMk cId="1099011041" sldId="515"/>
        </pc:sldMkLst>
      </pc:sldChg>
      <pc:sldChg chg="addSp modSp new mod">
        <pc:chgData name="심아름" userId="c9d0f377-4329-40ef-8687-81dc43528981" providerId="ADAL" clId="{DC581F01-5002-4CF0-B463-9F8C011E90C0}" dt="2020-11-17T20:51:25.584" v="10413" actId="14100"/>
        <pc:sldMkLst>
          <pc:docMk/>
          <pc:sldMk cId="89483770" sldId="516"/>
        </pc:sldMkLst>
        <pc:spChg chg="add">
          <ac:chgData name="심아름" userId="c9d0f377-4329-40ef-8687-81dc43528981" providerId="ADAL" clId="{DC581F01-5002-4CF0-B463-9F8C011E90C0}" dt="2020-11-17T20:48:56.699" v="10380" actId="22"/>
          <ac:spMkLst>
            <pc:docMk/>
            <pc:sldMk cId="89483770" sldId="516"/>
            <ac:spMk id="4" creationId="{4C5F14E7-2143-49B8-90AB-D2A7558F22AA}"/>
          </ac:spMkLst>
        </pc:spChg>
        <pc:spChg chg="add mod">
          <ac:chgData name="심아름" userId="c9d0f377-4329-40ef-8687-81dc43528981" providerId="ADAL" clId="{DC581F01-5002-4CF0-B463-9F8C011E90C0}" dt="2020-11-17T20:49:00.612" v="10392"/>
          <ac:spMkLst>
            <pc:docMk/>
            <pc:sldMk cId="89483770" sldId="516"/>
            <ac:spMk id="6" creationId="{638DD60A-6009-49E8-BC98-8D48F23F9E08}"/>
          </ac:spMkLst>
        </pc:spChg>
        <pc:picChg chg="add mod">
          <ac:chgData name="심아름" userId="c9d0f377-4329-40ef-8687-81dc43528981" providerId="ADAL" clId="{DC581F01-5002-4CF0-B463-9F8C011E90C0}" dt="2020-11-17T20:50:52.054" v="10404" actId="1076"/>
          <ac:picMkLst>
            <pc:docMk/>
            <pc:sldMk cId="89483770" sldId="516"/>
            <ac:picMk id="8" creationId="{3D8A68CB-73E1-465B-AB16-2800E241F1FF}"/>
          </ac:picMkLst>
        </pc:picChg>
        <pc:picChg chg="add mod">
          <ac:chgData name="심아름" userId="c9d0f377-4329-40ef-8687-81dc43528981" providerId="ADAL" clId="{DC581F01-5002-4CF0-B463-9F8C011E90C0}" dt="2020-11-17T20:50:55.098" v="10407" actId="1076"/>
          <ac:picMkLst>
            <pc:docMk/>
            <pc:sldMk cId="89483770" sldId="516"/>
            <ac:picMk id="10" creationId="{5C49ACCB-8418-45A6-BEA9-7518DBFCFE01}"/>
          </ac:picMkLst>
        </pc:picChg>
        <pc:picChg chg="add mod">
          <ac:chgData name="심아름" userId="c9d0f377-4329-40ef-8687-81dc43528981" providerId="ADAL" clId="{DC581F01-5002-4CF0-B463-9F8C011E90C0}" dt="2020-11-17T20:50:55.098" v="10407" actId="1076"/>
          <ac:picMkLst>
            <pc:docMk/>
            <pc:sldMk cId="89483770" sldId="516"/>
            <ac:picMk id="11" creationId="{8BD68283-3AAB-4F8F-9FF2-85FD67112DAF}"/>
          </ac:picMkLst>
        </pc:picChg>
        <pc:picChg chg="add mod modCrop">
          <ac:chgData name="심아름" userId="c9d0f377-4329-40ef-8687-81dc43528981" providerId="ADAL" clId="{DC581F01-5002-4CF0-B463-9F8C011E90C0}" dt="2020-11-17T20:51:25.584" v="10413" actId="14100"/>
          <ac:picMkLst>
            <pc:docMk/>
            <pc:sldMk cId="89483770" sldId="516"/>
            <ac:picMk id="13" creationId="{5AA27832-1B93-4A94-9F49-0C0F55FC1CD9}"/>
          </ac:picMkLst>
        </pc:picChg>
      </pc:sldChg>
      <pc:sldChg chg="new">
        <pc:chgData name="심아름" userId="c9d0f377-4329-40ef-8687-81dc43528981" providerId="ADAL" clId="{DC581F01-5002-4CF0-B463-9F8C011E90C0}" dt="2020-11-17T20:51:50.862" v="10416" actId="680"/>
        <pc:sldMkLst>
          <pc:docMk/>
          <pc:sldMk cId="1245775891" sldId="517"/>
        </pc:sldMkLst>
      </pc:sldChg>
      <pc:sldChg chg="new del">
        <pc:chgData name="심아름" userId="c9d0f377-4329-40ef-8687-81dc43528981" providerId="ADAL" clId="{DC581F01-5002-4CF0-B463-9F8C011E90C0}" dt="2020-11-17T20:54:07.219" v="10429" actId="47"/>
        <pc:sldMkLst>
          <pc:docMk/>
          <pc:sldMk cId="2599525419" sldId="518"/>
        </pc:sldMkLst>
      </pc:sldChg>
      <pc:sldMasterChg chg="modSp mod">
        <pc:chgData name="심아름" userId="c9d0f377-4329-40ef-8687-81dc43528981" providerId="ADAL" clId="{DC581F01-5002-4CF0-B463-9F8C011E90C0}" dt="2020-11-17T18:18:00.253" v="5182" actId="403"/>
        <pc:sldMasterMkLst>
          <pc:docMk/>
          <pc:sldMasterMk cId="2892624454" sldId="2147483648"/>
        </pc:sldMasterMkLst>
        <pc:spChg chg="mod">
          <ac:chgData name="심아름" userId="c9d0f377-4329-40ef-8687-81dc43528981" providerId="ADAL" clId="{DC581F01-5002-4CF0-B463-9F8C011E90C0}" dt="2020-11-17T18:18:00.253" v="5182" actId="403"/>
          <ac:spMkLst>
            <pc:docMk/>
            <pc:sldMasterMk cId="2892624454" sldId="2147483648"/>
            <ac:spMk id="6" creationId="{40044898-68A7-406C-8B4B-02B0C9469202}"/>
          </ac:spMkLst>
        </pc:spChg>
      </pc:sldMasterChg>
    </pc:docChg>
  </pc:docChgLst>
  <pc:docChgLst>
    <pc:chgData name="심아름" userId="c9d0f377-4329-40ef-8687-81dc43528981" providerId="ADAL" clId="{BE54BED7-7C97-4AF0-B2F6-1D823EC3C82D}"/>
    <pc:docChg chg="undo custSel addSld modSld sldOrd">
      <pc:chgData name="심아름" userId="c9d0f377-4329-40ef-8687-81dc43528981" providerId="ADAL" clId="{BE54BED7-7C97-4AF0-B2F6-1D823EC3C82D}" dt="2020-07-27T07:44:05.759" v="123" actId="1076"/>
      <pc:docMkLst>
        <pc:docMk/>
      </pc:docMkLst>
      <pc:sldChg chg="addSp">
        <pc:chgData name="심아름" userId="c9d0f377-4329-40ef-8687-81dc43528981" providerId="ADAL" clId="{BE54BED7-7C97-4AF0-B2F6-1D823EC3C82D}" dt="2020-07-27T07:30:39.484" v="0"/>
        <pc:sldMkLst>
          <pc:docMk/>
          <pc:sldMk cId="1176356297" sldId="404"/>
        </pc:sldMkLst>
        <pc:spChg chg="add">
          <ac:chgData name="심아름" userId="c9d0f377-4329-40ef-8687-81dc43528981" providerId="ADAL" clId="{BE54BED7-7C97-4AF0-B2F6-1D823EC3C82D}" dt="2020-07-27T07:30:39.484" v="0"/>
          <ac:spMkLst>
            <pc:docMk/>
            <pc:sldMk cId="1176356297" sldId="404"/>
            <ac:spMk id="4" creationId="{FC1B9419-0AEC-4B59-89B0-ACC13B499C50}"/>
          </ac:spMkLst>
        </pc:spChg>
      </pc:sldChg>
      <pc:sldChg chg="addSp delSp modSp add ord">
        <pc:chgData name="심아름" userId="c9d0f377-4329-40ef-8687-81dc43528981" providerId="ADAL" clId="{BE54BED7-7C97-4AF0-B2F6-1D823EC3C82D}" dt="2020-07-27T07:44:05.759" v="123" actId="1076"/>
        <pc:sldMkLst>
          <pc:docMk/>
          <pc:sldMk cId="221798332" sldId="409"/>
        </pc:sldMkLst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3" creationId="{8C5AD227-60D0-4F44-9BFC-D04CCE5E9E0A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4" creationId="{FC1B9419-0AEC-4B59-89B0-ACC13B499C50}"/>
          </ac:spMkLst>
        </pc:spChg>
        <pc:spChg chg="add del">
          <ac:chgData name="심아름" userId="c9d0f377-4329-40ef-8687-81dc43528981" providerId="ADAL" clId="{BE54BED7-7C97-4AF0-B2F6-1D823EC3C82D}" dt="2020-07-27T07:34:18.282" v="15"/>
          <ac:spMkLst>
            <pc:docMk/>
            <pc:sldMk cId="221798332" sldId="409"/>
            <ac:spMk id="5" creationId="{F5ADA690-56E1-45EE-9ADB-1E9DCE5F725C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15" creationId="{87D848AC-81EE-4F34-B524-75876C3C2E47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16" creationId="{5B287D4F-D605-4108-9DB8-242B10D86587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18" creationId="{C08A7DC5-8326-42BF-AEF5-56A484A0B2E9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20" creationId="{9DEF7639-98FB-4B34-968B-32E9DACB4473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21" creationId="{5CBCD35F-E42B-43C9-AF55-C26D20BE3D59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22" creationId="{8B36E8CA-A3AE-4492-A78C-DFCBFB57C981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23" creationId="{FE385441-23DD-4AA3-9481-2FE4B63723BE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24" creationId="{BF8BD16A-254C-4640-BF1A-26A6F0F1916B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31" creationId="{D1EDD80B-6A82-403B-8B75-FE46CD47E10A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32" creationId="{C911830F-4C71-4DEC-A755-90885F68B686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34" creationId="{EDE97CD7-BBA5-4CA9-8FCD-5E949995D9A6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35" creationId="{8D8D9129-0B0D-40E6-A326-6F2D4AD5F9BA}"/>
          </ac:spMkLst>
        </pc:spChg>
        <pc:spChg chg="del">
          <ac:chgData name="심아름" userId="c9d0f377-4329-40ef-8687-81dc43528981" providerId="ADAL" clId="{BE54BED7-7C97-4AF0-B2F6-1D823EC3C82D}" dt="2020-07-27T07:30:56.706" v="3" actId="478"/>
          <ac:spMkLst>
            <pc:docMk/>
            <pc:sldMk cId="221798332" sldId="409"/>
            <ac:spMk id="36" creationId="{551F2700-4CB2-4A0E-B2BB-23ECB3F8EF58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38" creationId="{6DB3D7B2-8966-4950-90A0-1517D7D398E3}"/>
          </ac:spMkLst>
        </pc:spChg>
        <pc:spChg chg="mod">
          <ac:chgData name="심아름" userId="c9d0f377-4329-40ef-8687-81dc43528981" providerId="ADAL" clId="{BE54BED7-7C97-4AF0-B2F6-1D823EC3C82D}" dt="2020-07-27T07:39:10.716" v="36" actId="1076"/>
          <ac:spMkLst>
            <pc:docMk/>
            <pc:sldMk cId="221798332" sldId="409"/>
            <ac:spMk id="39" creationId="{F0F26C74-C509-4FFE-99A7-DBD26C687C5C}"/>
          </ac:spMkLst>
        </pc:spChg>
        <pc:spChg chg="del">
          <ac:chgData name="심아름" userId="c9d0f377-4329-40ef-8687-81dc43528981" providerId="ADAL" clId="{BE54BED7-7C97-4AF0-B2F6-1D823EC3C82D}" dt="2020-07-27T07:30:56.706" v="3" actId="478"/>
          <ac:spMkLst>
            <pc:docMk/>
            <pc:sldMk cId="221798332" sldId="409"/>
            <ac:spMk id="40" creationId="{D96B2C8F-BE3E-40FD-AE3E-7AD70CFAA230}"/>
          </ac:spMkLst>
        </pc:spChg>
        <pc:spChg chg="del">
          <ac:chgData name="심아름" userId="c9d0f377-4329-40ef-8687-81dc43528981" providerId="ADAL" clId="{BE54BED7-7C97-4AF0-B2F6-1D823EC3C82D}" dt="2020-07-27T07:30:56.706" v="3" actId="478"/>
          <ac:spMkLst>
            <pc:docMk/>
            <pc:sldMk cId="221798332" sldId="409"/>
            <ac:spMk id="41" creationId="{EA8B848D-6865-48CF-8066-2976AB025387}"/>
          </ac:spMkLst>
        </pc:spChg>
        <pc:spChg chg="del">
          <ac:chgData name="심아름" userId="c9d0f377-4329-40ef-8687-81dc43528981" providerId="ADAL" clId="{BE54BED7-7C97-4AF0-B2F6-1D823EC3C82D}" dt="2020-07-27T07:30:56.706" v="3" actId="478"/>
          <ac:spMkLst>
            <pc:docMk/>
            <pc:sldMk cId="221798332" sldId="409"/>
            <ac:spMk id="42" creationId="{80BA2A11-346C-409E-AB2B-E1A5D723DA41}"/>
          </ac:spMkLst>
        </pc:spChg>
        <pc:spChg chg="mod">
          <ac:chgData name="심아름" userId="c9d0f377-4329-40ef-8687-81dc43528981" providerId="ADAL" clId="{BE54BED7-7C97-4AF0-B2F6-1D823EC3C82D}" dt="2020-07-27T07:39:10.716" v="36" actId="1076"/>
          <ac:spMkLst>
            <pc:docMk/>
            <pc:sldMk cId="221798332" sldId="409"/>
            <ac:spMk id="43" creationId="{30C755DB-6A47-4807-A96C-9C70662E5FD7}"/>
          </ac:spMkLst>
        </pc:spChg>
        <pc:spChg chg="mod">
          <ac:chgData name="심아름" userId="c9d0f377-4329-40ef-8687-81dc43528981" providerId="ADAL" clId="{BE54BED7-7C97-4AF0-B2F6-1D823EC3C82D}" dt="2020-07-27T07:39:10.716" v="36" actId="1076"/>
          <ac:spMkLst>
            <pc:docMk/>
            <pc:sldMk cId="221798332" sldId="409"/>
            <ac:spMk id="44" creationId="{7D599610-B992-45CF-9BE7-97F294712D63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45" creationId="{7D8C4F5A-2DB8-44CA-BD1F-60AAD6ADDD5A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46" creationId="{77E2479E-84FD-460A-888A-93486227FDC1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47" creationId="{E018A150-B16D-485A-84E2-EA381976A845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48" creationId="{B57F0640-FADD-42FC-B634-55C70C485524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50" creationId="{9DBD5191-C753-4760-A8B1-54D780460131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52" creationId="{3F313BE4-337E-49B1-AEA0-D0CE9F63A36A}"/>
          </ac:spMkLst>
        </pc:spChg>
        <pc:spChg chg="mod">
          <ac:chgData name="심아름" userId="c9d0f377-4329-40ef-8687-81dc43528981" providerId="ADAL" clId="{BE54BED7-7C97-4AF0-B2F6-1D823EC3C82D}" dt="2020-07-27T07:32:04.597" v="8" actId="1076"/>
          <ac:spMkLst>
            <pc:docMk/>
            <pc:sldMk cId="221798332" sldId="409"/>
            <ac:spMk id="54" creationId="{5ED96B27-61FD-4435-90AB-0049427A5C05}"/>
          </ac:spMkLst>
        </pc:spChg>
        <pc:spChg chg="add del mod">
          <ac:chgData name="심아름" userId="c9d0f377-4329-40ef-8687-81dc43528981" providerId="ADAL" clId="{BE54BED7-7C97-4AF0-B2F6-1D823EC3C82D}" dt="2020-07-27T07:34:44.766" v="26" actId="478"/>
          <ac:spMkLst>
            <pc:docMk/>
            <pc:sldMk cId="221798332" sldId="409"/>
            <ac:spMk id="56" creationId="{EE5A0B07-6FF6-4930-8A91-DC381E5D191A}"/>
          </ac:spMkLst>
        </pc:spChg>
        <pc:spChg chg="add del mod">
          <ac:chgData name="심아름" userId="c9d0f377-4329-40ef-8687-81dc43528981" providerId="ADAL" clId="{BE54BED7-7C97-4AF0-B2F6-1D823EC3C82D}" dt="2020-07-27T07:38:52.913" v="30"/>
          <ac:spMkLst>
            <pc:docMk/>
            <pc:sldMk cId="221798332" sldId="409"/>
            <ac:spMk id="57" creationId="{7A3F1359-D3C0-4884-9B0E-8F5983C226F6}"/>
          </ac:spMkLst>
        </pc:spChg>
        <pc:spChg chg="add del mod">
          <ac:chgData name="심아름" userId="c9d0f377-4329-40ef-8687-81dc43528981" providerId="ADAL" clId="{BE54BED7-7C97-4AF0-B2F6-1D823EC3C82D}" dt="2020-07-27T07:38:52.913" v="30"/>
          <ac:spMkLst>
            <pc:docMk/>
            <pc:sldMk cId="221798332" sldId="409"/>
            <ac:spMk id="58" creationId="{F48E0809-2EDE-464E-8DAD-6E14D92BF2AB}"/>
          </ac:spMkLst>
        </pc:spChg>
        <pc:spChg chg="add mod">
          <ac:chgData name="심아름" userId="c9d0f377-4329-40ef-8687-81dc43528981" providerId="ADAL" clId="{BE54BED7-7C97-4AF0-B2F6-1D823EC3C82D}" dt="2020-07-27T07:39:15.253" v="37" actId="1076"/>
          <ac:spMkLst>
            <pc:docMk/>
            <pc:sldMk cId="221798332" sldId="409"/>
            <ac:spMk id="60" creationId="{4E22DC5D-C0E4-4F72-BB62-E228B75EF6DF}"/>
          </ac:spMkLst>
        </pc:spChg>
        <pc:spChg chg="add mod">
          <ac:chgData name="심아름" userId="c9d0f377-4329-40ef-8687-81dc43528981" providerId="ADAL" clId="{BE54BED7-7C97-4AF0-B2F6-1D823EC3C82D}" dt="2020-07-27T07:39:15.253" v="37" actId="1076"/>
          <ac:spMkLst>
            <pc:docMk/>
            <pc:sldMk cId="221798332" sldId="409"/>
            <ac:spMk id="61" creationId="{4BAB52E5-A279-48FF-92A3-84F2E2B7F20E}"/>
          </ac:spMkLst>
        </pc:spChg>
        <pc:spChg chg="add mod">
          <ac:chgData name="심아름" userId="c9d0f377-4329-40ef-8687-81dc43528981" providerId="ADAL" clId="{BE54BED7-7C97-4AF0-B2F6-1D823EC3C82D}" dt="2020-07-27T07:43:46.849" v="119" actId="1076"/>
          <ac:spMkLst>
            <pc:docMk/>
            <pc:sldMk cId="221798332" sldId="409"/>
            <ac:spMk id="63" creationId="{D6688AA2-7DB8-4ECB-ADB8-8FE0ECBD2926}"/>
          </ac:spMkLst>
        </pc:spChg>
        <pc:spChg chg="add mod">
          <ac:chgData name="심아름" userId="c9d0f377-4329-40ef-8687-81dc43528981" providerId="ADAL" clId="{BE54BED7-7C97-4AF0-B2F6-1D823EC3C82D}" dt="2020-07-27T07:43:28.996" v="114" actId="6549"/>
          <ac:spMkLst>
            <pc:docMk/>
            <pc:sldMk cId="221798332" sldId="409"/>
            <ac:spMk id="64" creationId="{65D6B873-FD52-4191-B2BD-7B78A7C6F3F8}"/>
          </ac:spMkLst>
        </pc:spChg>
        <pc:spChg chg="add del mod">
          <ac:chgData name="심아름" userId="c9d0f377-4329-40ef-8687-81dc43528981" providerId="ADAL" clId="{BE54BED7-7C97-4AF0-B2F6-1D823EC3C82D}" dt="2020-07-27T07:42:36.770" v="86" actId="478"/>
          <ac:spMkLst>
            <pc:docMk/>
            <pc:sldMk cId="221798332" sldId="409"/>
            <ac:spMk id="66" creationId="{9593612A-54E1-4147-BA37-AC91FCB7BEC2}"/>
          </ac:spMkLst>
        </pc:spChg>
        <pc:spChg chg="add del">
          <ac:chgData name="심아름" userId="c9d0f377-4329-40ef-8687-81dc43528981" providerId="ADAL" clId="{BE54BED7-7C97-4AF0-B2F6-1D823EC3C82D}" dt="2020-07-27T07:40:48.079" v="39"/>
          <ac:spMkLst>
            <pc:docMk/>
            <pc:sldMk cId="221798332" sldId="409"/>
            <ac:spMk id="68" creationId="{C13CDD73-8D6B-46CA-997C-AA10BC0569DF}"/>
          </ac:spMkLst>
        </pc:spChg>
        <pc:spChg chg="add mod">
          <ac:chgData name="심아름" userId="c9d0f377-4329-40ef-8687-81dc43528981" providerId="ADAL" clId="{BE54BED7-7C97-4AF0-B2F6-1D823EC3C82D}" dt="2020-07-27T07:42:44.834" v="89" actId="1076"/>
          <ac:spMkLst>
            <pc:docMk/>
            <pc:sldMk cId="221798332" sldId="409"/>
            <ac:spMk id="70" creationId="{C5660868-F6F1-42E4-9E90-1E036E8B9A01}"/>
          </ac:spMkLst>
        </pc:spChg>
        <pc:spChg chg="add mod">
          <ac:chgData name="심아름" userId="c9d0f377-4329-40ef-8687-81dc43528981" providerId="ADAL" clId="{BE54BED7-7C97-4AF0-B2F6-1D823EC3C82D}" dt="2020-07-27T07:44:05.759" v="123" actId="1076"/>
          <ac:spMkLst>
            <pc:docMk/>
            <pc:sldMk cId="221798332" sldId="409"/>
            <ac:spMk id="72" creationId="{A284837E-83B7-4DCD-81D5-CA98830A6BF3}"/>
          </ac:spMkLst>
        </pc:spChg>
        <pc:spChg chg="add mod">
          <ac:chgData name="심아름" userId="c9d0f377-4329-40ef-8687-81dc43528981" providerId="ADAL" clId="{BE54BED7-7C97-4AF0-B2F6-1D823EC3C82D}" dt="2020-07-27T07:42:40.459" v="88" actId="1076"/>
          <ac:spMkLst>
            <pc:docMk/>
            <pc:sldMk cId="221798332" sldId="409"/>
            <ac:spMk id="73" creationId="{4713E77A-C6D7-439A-B8AA-FC1C03AB8971}"/>
          </ac:spMkLst>
        </pc:spChg>
        <pc:spChg chg="add del mod">
          <ac:chgData name="심아름" userId="c9d0f377-4329-40ef-8687-81dc43528981" providerId="ADAL" clId="{BE54BED7-7C97-4AF0-B2F6-1D823EC3C82D}" dt="2020-07-27T07:43:38.109" v="118"/>
          <ac:spMkLst>
            <pc:docMk/>
            <pc:sldMk cId="221798332" sldId="409"/>
            <ac:spMk id="75" creationId="{94BB15FC-BA88-45D8-AC9F-AFE6B549C152}"/>
          </ac:spMkLst>
        </pc:spChg>
        <pc:graphicFrameChg chg="mod">
          <ac:chgData name="심아름" userId="c9d0f377-4329-40ef-8687-81dc43528981" providerId="ADAL" clId="{BE54BED7-7C97-4AF0-B2F6-1D823EC3C82D}" dt="2020-07-27T07:32:04.597" v="8" actId="1076"/>
          <ac:graphicFrameMkLst>
            <pc:docMk/>
            <pc:sldMk cId="221798332" sldId="409"/>
            <ac:graphicFrameMk id="27" creationId="{49CB7DD6-141A-4BFF-8FDA-558A4E7C9849}"/>
          </ac:graphicFrameMkLst>
        </pc:graphicFrameChg>
        <pc:graphicFrameChg chg="mod">
          <ac:chgData name="심아름" userId="c9d0f377-4329-40ef-8687-81dc43528981" providerId="ADAL" clId="{BE54BED7-7C97-4AF0-B2F6-1D823EC3C82D}" dt="2020-07-27T07:32:04.597" v="8" actId="1076"/>
          <ac:graphicFrameMkLst>
            <pc:docMk/>
            <pc:sldMk cId="221798332" sldId="409"/>
            <ac:graphicFrameMk id="28" creationId="{3A12270D-0188-4D02-9A3E-3CF60B3B06E5}"/>
          </ac:graphicFrameMkLst>
        </pc:graphicFrameChg>
        <pc:graphicFrameChg chg="mod">
          <ac:chgData name="심아름" userId="c9d0f377-4329-40ef-8687-81dc43528981" providerId="ADAL" clId="{BE54BED7-7C97-4AF0-B2F6-1D823EC3C82D}" dt="2020-07-27T07:32:04.597" v="8" actId="1076"/>
          <ac:graphicFrameMkLst>
            <pc:docMk/>
            <pc:sldMk cId="221798332" sldId="409"/>
            <ac:graphicFrameMk id="30" creationId="{93BD4B9A-8E05-4C70-BECA-016076D56796}"/>
          </ac:graphicFrameMkLst>
        </pc:graphicFrameChg>
        <pc:graphicFrameChg chg="add del mod modGraphic">
          <ac:chgData name="심아름" userId="c9d0f377-4329-40ef-8687-81dc43528981" providerId="ADAL" clId="{BE54BED7-7C97-4AF0-B2F6-1D823EC3C82D}" dt="2020-07-27T07:42:36.770" v="86" actId="478"/>
          <ac:graphicFrameMkLst>
            <pc:docMk/>
            <pc:sldMk cId="221798332" sldId="409"/>
            <ac:graphicFrameMk id="67" creationId="{5A8905A6-9701-4A6F-AC0B-6B9DC9032A1E}"/>
          </ac:graphicFrameMkLst>
        </pc:graphicFrameChg>
        <pc:graphicFrameChg chg="add mod modGraphic">
          <ac:chgData name="심아름" userId="c9d0f377-4329-40ef-8687-81dc43528981" providerId="ADAL" clId="{BE54BED7-7C97-4AF0-B2F6-1D823EC3C82D}" dt="2020-07-27T07:42:44.834" v="89" actId="1076"/>
          <ac:graphicFrameMkLst>
            <pc:docMk/>
            <pc:sldMk cId="221798332" sldId="409"/>
            <ac:graphicFrameMk id="69" creationId="{3FB5F78B-E553-4C6C-A1CC-7BDE179F8631}"/>
          </ac:graphicFrameMkLst>
        </pc:graphicFrameChg>
        <pc:graphicFrameChg chg="add mod modGraphic">
          <ac:chgData name="심아름" userId="c9d0f377-4329-40ef-8687-81dc43528981" providerId="ADAL" clId="{BE54BED7-7C97-4AF0-B2F6-1D823EC3C82D}" dt="2020-07-27T07:43:59.484" v="121" actId="6549"/>
          <ac:graphicFrameMkLst>
            <pc:docMk/>
            <pc:sldMk cId="221798332" sldId="409"/>
            <ac:graphicFrameMk id="71" creationId="{9DB83F22-B679-4AE8-8178-6CD67EA4E4FB}"/>
          </ac:graphicFrameMkLst>
        </pc:graphicFrameChg>
        <pc:graphicFrameChg chg="add del mod">
          <ac:chgData name="심아름" userId="c9d0f377-4329-40ef-8687-81dc43528981" providerId="ADAL" clId="{BE54BED7-7C97-4AF0-B2F6-1D823EC3C82D}" dt="2020-07-27T07:43:38.109" v="118"/>
          <ac:graphicFrameMkLst>
            <pc:docMk/>
            <pc:sldMk cId="221798332" sldId="409"/>
            <ac:graphicFrameMk id="74" creationId="{FB8B29F5-1718-4ABB-90FD-E16C2D03D9DA}"/>
          </ac:graphicFrameMkLst>
        </pc:graphicFrameChg>
        <pc:picChg chg="mod">
          <ac:chgData name="심아름" userId="c9d0f377-4329-40ef-8687-81dc43528981" providerId="ADAL" clId="{BE54BED7-7C97-4AF0-B2F6-1D823EC3C82D}" dt="2020-07-27T07:32:04.597" v="8" actId="1076"/>
          <ac:picMkLst>
            <pc:docMk/>
            <pc:sldMk cId="221798332" sldId="409"/>
            <ac:picMk id="2" creationId="{2C81B2D3-7C4F-404B-8FE5-088638528A07}"/>
          </ac:picMkLst>
        </pc:picChg>
        <pc:picChg chg="add mod">
          <ac:chgData name="심아름" userId="c9d0f377-4329-40ef-8687-81dc43528981" providerId="ADAL" clId="{BE54BED7-7C97-4AF0-B2F6-1D823EC3C82D}" dt="2020-07-27T07:42:11.775" v="63" actId="1076"/>
          <ac:picMkLst>
            <pc:docMk/>
            <pc:sldMk cId="221798332" sldId="409"/>
            <ac:picMk id="6" creationId="{2AAE7339-93CB-4BD8-962B-F425ABF931F7}"/>
          </ac:picMkLst>
        </pc:picChg>
        <pc:picChg chg="add del mod">
          <ac:chgData name="심아름" userId="c9d0f377-4329-40ef-8687-81dc43528981" providerId="ADAL" clId="{BE54BED7-7C97-4AF0-B2F6-1D823EC3C82D}" dt="2020-07-27T07:43:01.960" v="101" actId="478"/>
          <ac:picMkLst>
            <pc:docMk/>
            <pc:sldMk cId="221798332" sldId="409"/>
            <ac:picMk id="7" creationId="{0F9973BC-ADA2-4235-B22C-8335B1588EF0}"/>
          </ac:picMkLst>
        </pc:picChg>
        <pc:picChg chg="add del mod">
          <ac:chgData name="심아름" userId="c9d0f377-4329-40ef-8687-81dc43528981" providerId="ADAL" clId="{BE54BED7-7C97-4AF0-B2F6-1D823EC3C82D}" dt="2020-07-27T07:43:23.805" v="110" actId="478"/>
          <ac:picMkLst>
            <pc:docMk/>
            <pc:sldMk cId="221798332" sldId="409"/>
            <ac:picMk id="8" creationId="{1E84E68D-AA86-4416-8C96-41C3F53D6279}"/>
          </ac:picMkLst>
        </pc:picChg>
        <pc:picChg chg="mod">
          <ac:chgData name="심아름" userId="c9d0f377-4329-40ef-8687-81dc43528981" providerId="ADAL" clId="{BE54BED7-7C97-4AF0-B2F6-1D823EC3C82D}" dt="2020-07-27T07:32:04.597" v="8" actId="1076"/>
          <ac:picMkLst>
            <pc:docMk/>
            <pc:sldMk cId="221798332" sldId="409"/>
            <ac:picMk id="33" creationId="{A266AD39-3088-48E6-955C-EDB9A795DB48}"/>
          </ac:picMkLst>
        </pc:picChg>
        <pc:picChg chg="mod">
          <ac:chgData name="심아름" userId="c9d0f377-4329-40ef-8687-81dc43528981" providerId="ADAL" clId="{BE54BED7-7C97-4AF0-B2F6-1D823EC3C82D}" dt="2020-07-27T07:32:04.597" v="8" actId="1076"/>
          <ac:picMkLst>
            <pc:docMk/>
            <pc:sldMk cId="221798332" sldId="409"/>
            <ac:picMk id="37" creationId="{0A2066BE-4C81-4DBD-9402-8848B25BE648}"/>
          </ac:picMkLst>
        </pc:picChg>
        <pc:picChg chg="mod">
          <ac:chgData name="심아름" userId="c9d0f377-4329-40ef-8687-81dc43528981" providerId="ADAL" clId="{BE54BED7-7C97-4AF0-B2F6-1D823EC3C82D}" dt="2020-07-27T07:32:04.597" v="8" actId="1076"/>
          <ac:picMkLst>
            <pc:docMk/>
            <pc:sldMk cId="221798332" sldId="409"/>
            <ac:picMk id="49" creationId="{65431A76-C261-4055-89D4-BCF434D62665}"/>
          </ac:picMkLst>
        </pc:picChg>
        <pc:picChg chg="mod">
          <ac:chgData name="심아름" userId="c9d0f377-4329-40ef-8687-81dc43528981" providerId="ADAL" clId="{BE54BED7-7C97-4AF0-B2F6-1D823EC3C82D}" dt="2020-07-27T07:32:04.597" v="8" actId="1076"/>
          <ac:picMkLst>
            <pc:docMk/>
            <pc:sldMk cId="221798332" sldId="409"/>
            <ac:picMk id="51" creationId="{B665A971-910E-4171-BF76-96070F6CA192}"/>
          </ac:picMkLst>
        </pc:picChg>
        <pc:picChg chg="mod">
          <ac:chgData name="심아름" userId="c9d0f377-4329-40ef-8687-81dc43528981" providerId="ADAL" clId="{BE54BED7-7C97-4AF0-B2F6-1D823EC3C82D}" dt="2020-07-27T07:32:04.597" v="8" actId="1076"/>
          <ac:picMkLst>
            <pc:docMk/>
            <pc:sldMk cId="221798332" sldId="409"/>
            <ac:picMk id="53" creationId="{5ACEA4F1-D40B-4C64-86A0-759DF2BCB560}"/>
          </ac:picMkLst>
        </pc:picChg>
        <pc:picChg chg="add del mod">
          <ac:chgData name="심아름" userId="c9d0f377-4329-40ef-8687-81dc43528981" providerId="ADAL" clId="{BE54BED7-7C97-4AF0-B2F6-1D823EC3C82D}" dt="2020-07-27T07:38:52.913" v="30"/>
          <ac:picMkLst>
            <pc:docMk/>
            <pc:sldMk cId="221798332" sldId="409"/>
            <ac:picMk id="59" creationId="{5F58CAB6-FBF7-47D8-B716-291368EB3FA4}"/>
          </ac:picMkLst>
        </pc:picChg>
        <pc:picChg chg="add mod">
          <ac:chgData name="심아름" userId="c9d0f377-4329-40ef-8687-81dc43528981" providerId="ADAL" clId="{BE54BED7-7C97-4AF0-B2F6-1D823EC3C82D}" dt="2020-07-27T07:39:15.253" v="37" actId="1076"/>
          <ac:picMkLst>
            <pc:docMk/>
            <pc:sldMk cId="221798332" sldId="409"/>
            <ac:picMk id="62" creationId="{B064D956-80D7-47C6-8B5E-7C2A0A0B6E1C}"/>
          </ac:picMkLst>
        </pc:picChg>
        <pc:picChg chg="add del mod">
          <ac:chgData name="심아름" userId="c9d0f377-4329-40ef-8687-81dc43528981" providerId="ADAL" clId="{BE54BED7-7C97-4AF0-B2F6-1D823EC3C82D}" dt="2020-07-27T07:42:00.434" v="58" actId="478"/>
          <ac:picMkLst>
            <pc:docMk/>
            <pc:sldMk cId="221798332" sldId="409"/>
            <ac:picMk id="65" creationId="{95737CD0-3A8A-4942-AE58-D2180FAC0BF5}"/>
          </ac:picMkLst>
        </pc:picChg>
        <pc:cxnChg chg="mod">
          <ac:chgData name="심아름" userId="c9d0f377-4329-40ef-8687-81dc43528981" providerId="ADAL" clId="{BE54BED7-7C97-4AF0-B2F6-1D823EC3C82D}" dt="2020-07-27T07:32:04.597" v="8" actId="1076"/>
          <ac:cxnSpMkLst>
            <pc:docMk/>
            <pc:sldMk cId="221798332" sldId="409"/>
            <ac:cxnSpMk id="55" creationId="{FFBF90D1-B105-45A3-A7B4-4C84C44D241B}"/>
          </ac:cxnSpMkLst>
        </pc:cxnChg>
      </pc:sldChg>
    </pc:docChg>
  </pc:docChgLst>
  <pc:docChgLst>
    <pc:chgData name="심아름" userId="c9d0f377-4329-40ef-8687-81dc43528981" providerId="ADAL" clId="{084BB83F-CB13-4D86-B150-81A6F47017C8}"/>
    <pc:docChg chg="custSel modSld">
      <pc:chgData name="심아름" userId="c9d0f377-4329-40ef-8687-81dc43528981" providerId="ADAL" clId="{084BB83F-CB13-4D86-B150-81A6F47017C8}" dt="2020-10-26T14:50:48.565" v="7" actId="1076"/>
      <pc:docMkLst>
        <pc:docMk/>
      </pc:docMkLst>
      <pc:sldChg chg="addSp delSp modSp mod">
        <pc:chgData name="심아름" userId="c9d0f377-4329-40ef-8687-81dc43528981" providerId="ADAL" clId="{084BB83F-CB13-4D86-B150-81A6F47017C8}" dt="2020-10-26T14:50:48.565" v="7" actId="1076"/>
        <pc:sldMkLst>
          <pc:docMk/>
          <pc:sldMk cId="3885674685" sldId="429"/>
        </pc:sldMkLst>
        <pc:graphicFrameChg chg="add del mod">
          <ac:chgData name="심아름" userId="c9d0f377-4329-40ef-8687-81dc43528981" providerId="ADAL" clId="{084BB83F-CB13-4D86-B150-81A6F47017C8}" dt="2020-10-26T14:50:38.403" v="3" actId="478"/>
          <ac:graphicFrameMkLst>
            <pc:docMk/>
            <pc:sldMk cId="3885674685" sldId="429"/>
            <ac:graphicFrameMk id="8" creationId="{C26B0A65-97CE-4741-AC1C-E32472708AE1}"/>
          </ac:graphicFrameMkLst>
        </pc:graphicFrameChg>
        <pc:picChg chg="del">
          <ac:chgData name="심아름" userId="c9d0f377-4329-40ef-8687-81dc43528981" providerId="ADAL" clId="{084BB83F-CB13-4D86-B150-81A6F47017C8}" dt="2020-10-26T14:50:40.147" v="4" actId="478"/>
          <ac:picMkLst>
            <pc:docMk/>
            <pc:sldMk cId="3885674685" sldId="429"/>
            <ac:picMk id="2" creationId="{E46173F4-C4E2-47F5-90A6-10DC045A1F6F}"/>
          </ac:picMkLst>
        </pc:picChg>
        <pc:picChg chg="add mod">
          <ac:chgData name="심아름" userId="c9d0f377-4329-40ef-8687-81dc43528981" providerId="ADAL" clId="{084BB83F-CB13-4D86-B150-81A6F47017C8}" dt="2020-10-26T14:50:48.565" v="7" actId="1076"/>
          <ac:picMkLst>
            <pc:docMk/>
            <pc:sldMk cId="3885674685" sldId="429"/>
            <ac:picMk id="3" creationId="{EBE9A757-5BA2-4F10-A6EC-8D79FFCE8A4E}"/>
          </ac:picMkLst>
        </pc:picChg>
      </pc:sldChg>
    </pc:docChg>
  </pc:docChgLst>
  <pc:docChgLst>
    <pc:chgData name="심아름" userId="c9d0f377-4329-40ef-8687-81dc43528981" providerId="ADAL" clId="{E37B3016-C441-4BC8-806A-6865AC91D265}"/>
    <pc:docChg chg="modSld">
      <pc:chgData name="심아름" userId="c9d0f377-4329-40ef-8687-81dc43528981" providerId="ADAL" clId="{E37B3016-C441-4BC8-806A-6865AC91D265}" dt="2020-10-27T03:29:28.194" v="2" actId="20577"/>
      <pc:docMkLst>
        <pc:docMk/>
      </pc:docMkLst>
      <pc:sldChg chg="modSp mod">
        <pc:chgData name="심아름" userId="c9d0f377-4329-40ef-8687-81dc43528981" providerId="ADAL" clId="{E37B3016-C441-4BC8-806A-6865AC91D265}" dt="2020-10-27T03:29:28.194" v="2" actId="20577"/>
        <pc:sldMkLst>
          <pc:docMk/>
          <pc:sldMk cId="993014863" sldId="459"/>
        </pc:sldMkLst>
        <pc:spChg chg="mod">
          <ac:chgData name="심아름" userId="c9d0f377-4329-40ef-8687-81dc43528981" providerId="ADAL" clId="{E37B3016-C441-4BC8-806A-6865AC91D265}" dt="2020-10-27T03:29:28.194" v="2" actId="20577"/>
          <ac:spMkLst>
            <pc:docMk/>
            <pc:sldMk cId="993014863" sldId="459"/>
            <ac:spMk id="7" creationId="{B06F8F34-A2C4-4C0A-9D8D-0A843ADB018B}"/>
          </ac:spMkLst>
        </pc:spChg>
      </pc:sldChg>
    </pc:docChg>
  </pc:docChgLst>
  <pc:docChgLst>
    <pc:chgData name="심아름" userId="c9d0f377-4329-40ef-8687-81dc43528981" providerId="ADAL" clId="{54336CBF-1087-4AB4-BC06-100B795AF1AA}"/>
    <pc:docChg chg="undo custSel addSld modSld">
      <pc:chgData name="심아름" userId="c9d0f377-4329-40ef-8687-81dc43528981" providerId="ADAL" clId="{54336CBF-1087-4AB4-BC06-100B795AF1AA}" dt="2020-07-24T13:31:25.719" v="294" actId="14861"/>
      <pc:docMkLst>
        <pc:docMk/>
      </pc:docMkLst>
      <pc:sldChg chg="addSp delSp modSp mod">
        <pc:chgData name="심아름" userId="c9d0f377-4329-40ef-8687-81dc43528981" providerId="ADAL" clId="{54336CBF-1087-4AB4-BC06-100B795AF1AA}" dt="2020-07-24T12:42:59.027" v="243"/>
        <pc:sldMkLst>
          <pc:docMk/>
          <pc:sldMk cId="1140712141" sldId="275"/>
        </pc:sldMkLst>
        <pc:graphicFrameChg chg="add del">
          <ac:chgData name="심아름" userId="c9d0f377-4329-40ef-8687-81dc43528981" providerId="ADAL" clId="{54336CBF-1087-4AB4-BC06-100B795AF1AA}" dt="2020-07-24T12:34:20.761" v="112"/>
          <ac:graphicFrameMkLst>
            <pc:docMk/>
            <pc:sldMk cId="1140712141" sldId="275"/>
            <ac:graphicFrameMk id="7" creationId="{4055C320-9027-4558-84A4-11A17535832E}"/>
          </ac:graphicFrameMkLst>
        </pc:graphicFrameChg>
        <pc:graphicFrameChg chg="del mod modGraphic">
          <ac:chgData name="심아름" userId="c9d0f377-4329-40ef-8687-81dc43528981" providerId="ADAL" clId="{54336CBF-1087-4AB4-BC06-100B795AF1AA}" dt="2020-07-24T12:29:51.498" v="51" actId="478"/>
          <ac:graphicFrameMkLst>
            <pc:docMk/>
            <pc:sldMk cId="1140712141" sldId="275"/>
            <ac:graphicFrameMk id="8" creationId="{95D8A2F7-229B-4960-8670-E80A8C559090}"/>
          </ac:graphicFrameMkLst>
        </pc:graphicFrameChg>
        <pc:graphicFrameChg chg="mod">
          <ac:chgData name="심아름" userId="c9d0f377-4329-40ef-8687-81dc43528981" providerId="ADAL" clId="{54336CBF-1087-4AB4-BC06-100B795AF1AA}" dt="2020-07-24T12:42:59.027" v="243"/>
          <ac:graphicFrameMkLst>
            <pc:docMk/>
            <pc:sldMk cId="1140712141" sldId="275"/>
            <ac:graphicFrameMk id="9" creationId="{D1677A97-AE52-4396-9086-64E5D4F5CBDE}"/>
          </ac:graphicFrameMkLst>
        </pc:graphicFrameChg>
        <pc:picChg chg="add del mod modCrop">
          <ac:chgData name="심아름" userId="c9d0f377-4329-40ef-8687-81dc43528981" providerId="ADAL" clId="{54336CBF-1087-4AB4-BC06-100B795AF1AA}" dt="2020-07-24T12:41:50.508" v="240"/>
          <ac:picMkLst>
            <pc:docMk/>
            <pc:sldMk cId="1140712141" sldId="275"/>
            <ac:picMk id="2" creationId="{AEB3FB1B-5175-49CA-BCF0-B6C9F236DB95}"/>
          </ac:picMkLst>
        </pc:picChg>
        <pc:picChg chg="add mod">
          <ac:chgData name="심아름" userId="c9d0f377-4329-40ef-8687-81dc43528981" providerId="ADAL" clId="{54336CBF-1087-4AB4-BC06-100B795AF1AA}" dt="2020-07-24T12:41:59.958" v="242"/>
          <ac:picMkLst>
            <pc:docMk/>
            <pc:sldMk cId="1140712141" sldId="275"/>
            <ac:picMk id="10" creationId="{2E5A2413-F07B-4260-88F5-DE29DAAC7893}"/>
          </ac:picMkLst>
        </pc:picChg>
      </pc:sldChg>
      <pc:sldChg chg="modSp">
        <pc:chgData name="심아름" userId="c9d0f377-4329-40ef-8687-81dc43528981" providerId="ADAL" clId="{54336CBF-1087-4AB4-BC06-100B795AF1AA}" dt="2020-07-24T12:17:19.157" v="7" actId="1036"/>
        <pc:sldMkLst>
          <pc:docMk/>
          <pc:sldMk cId="1878401847" sldId="396"/>
        </pc:sldMkLst>
        <pc:graphicFrameChg chg="mod modGraphic">
          <ac:chgData name="심아름" userId="c9d0f377-4329-40ef-8687-81dc43528981" providerId="ADAL" clId="{54336CBF-1087-4AB4-BC06-100B795AF1AA}" dt="2020-07-24T12:17:19.157" v="7" actId="1036"/>
          <ac:graphicFrameMkLst>
            <pc:docMk/>
            <pc:sldMk cId="1878401847" sldId="396"/>
            <ac:graphicFrameMk id="53" creationId="{384B575A-EAC9-4045-8B59-CF37CC704E46}"/>
          </ac:graphicFrameMkLst>
        </pc:graphicFrameChg>
      </pc:sldChg>
      <pc:sldChg chg="add">
        <pc:chgData name="심아름" userId="c9d0f377-4329-40ef-8687-81dc43528981" providerId="ADAL" clId="{54336CBF-1087-4AB4-BC06-100B795AF1AA}" dt="2020-07-24T12:29:42.411" v="50"/>
        <pc:sldMkLst>
          <pc:docMk/>
          <pc:sldMk cId="2485957818" sldId="406"/>
        </pc:sldMkLst>
      </pc:sldChg>
      <pc:sldChg chg="modSp add mod">
        <pc:chgData name="심아름" userId="c9d0f377-4329-40ef-8687-81dc43528981" providerId="ADAL" clId="{54336CBF-1087-4AB4-BC06-100B795AF1AA}" dt="2020-07-24T12:38:19.663" v="141"/>
        <pc:sldMkLst>
          <pc:docMk/>
          <pc:sldMk cId="3532751204" sldId="407"/>
        </pc:sldMkLst>
        <pc:graphicFrameChg chg="mod">
          <ac:chgData name="심아름" userId="c9d0f377-4329-40ef-8687-81dc43528981" providerId="ADAL" clId="{54336CBF-1087-4AB4-BC06-100B795AF1AA}" dt="2020-07-24T12:38:19.663" v="141"/>
          <ac:graphicFrameMkLst>
            <pc:docMk/>
            <pc:sldMk cId="3532751204" sldId="407"/>
            <ac:graphicFrameMk id="9" creationId="{D1677A97-AE52-4396-9086-64E5D4F5CBDE}"/>
          </ac:graphicFrameMkLst>
        </pc:graphicFrameChg>
      </pc:sldChg>
      <pc:sldChg chg="addSp modSp add">
        <pc:chgData name="심아름" userId="c9d0f377-4329-40ef-8687-81dc43528981" providerId="ADAL" clId="{54336CBF-1087-4AB4-BC06-100B795AF1AA}" dt="2020-07-24T13:31:25.719" v="294" actId="14861"/>
        <pc:sldMkLst>
          <pc:docMk/>
          <pc:sldMk cId="56575728" sldId="408"/>
        </pc:sldMkLst>
        <pc:picChg chg="add mod">
          <ac:chgData name="심아름" userId="c9d0f377-4329-40ef-8687-81dc43528981" providerId="ADAL" clId="{54336CBF-1087-4AB4-BC06-100B795AF1AA}" dt="2020-07-24T13:31:25.719" v="294" actId="14861"/>
          <ac:picMkLst>
            <pc:docMk/>
            <pc:sldMk cId="56575728" sldId="408"/>
            <ac:picMk id="2" creationId="{F25816F4-72D9-431D-BE6C-7E2E2D291F02}"/>
          </ac:picMkLst>
        </pc:picChg>
      </pc:sldChg>
    </pc:docChg>
  </pc:docChgLst>
  <pc:docChgLst>
    <pc:chgData name="심아름" userId="c9d0f377-4329-40ef-8687-81dc43528981" providerId="ADAL" clId="{E543F2BB-10E4-42E0-B7CE-A0513D14B2CC}"/>
    <pc:docChg chg="modSld">
      <pc:chgData name="심아름" userId="c9d0f377-4329-40ef-8687-81dc43528981" providerId="ADAL" clId="{E543F2BB-10E4-42E0-B7CE-A0513D14B2CC}" dt="2020-10-25T12:23:03.408" v="4" actId="1076"/>
      <pc:docMkLst>
        <pc:docMk/>
      </pc:docMkLst>
      <pc:sldChg chg="addSp modSp mod">
        <pc:chgData name="심아름" userId="c9d0f377-4329-40ef-8687-81dc43528981" providerId="ADAL" clId="{E543F2BB-10E4-42E0-B7CE-A0513D14B2CC}" dt="2020-10-25T12:23:03.408" v="4" actId="1076"/>
        <pc:sldMkLst>
          <pc:docMk/>
          <pc:sldMk cId="3885674685" sldId="429"/>
        </pc:sldMkLst>
        <pc:picChg chg="add mod">
          <ac:chgData name="심아름" userId="c9d0f377-4329-40ef-8687-81dc43528981" providerId="ADAL" clId="{E543F2BB-10E4-42E0-B7CE-A0513D14B2CC}" dt="2020-10-25T12:23:03.408" v="4" actId="1076"/>
          <ac:picMkLst>
            <pc:docMk/>
            <pc:sldMk cId="3885674685" sldId="429"/>
            <ac:picMk id="2" creationId="{E46173F4-C4E2-47F5-90A6-10DC045A1F6F}"/>
          </ac:picMkLst>
        </pc:picChg>
      </pc:sldChg>
    </pc:docChg>
  </pc:docChgLst>
  <pc:docChgLst>
    <pc:chgData name="심아름" userId="c9d0f377-4329-40ef-8687-81dc43528981" providerId="ADAL" clId="{88BBD57A-F63D-4195-9EED-1642C25C5D3D}"/>
    <pc:docChg chg="undo custSel addSld modSld">
      <pc:chgData name="심아름" userId="c9d0f377-4329-40ef-8687-81dc43528981" providerId="ADAL" clId="{88BBD57A-F63D-4195-9EED-1642C25C5D3D}" dt="2020-10-24T16:32:50.888" v="12" actId="1076"/>
      <pc:docMkLst>
        <pc:docMk/>
      </pc:docMkLst>
      <pc:sldChg chg="modSp mod">
        <pc:chgData name="심아름" userId="c9d0f377-4329-40ef-8687-81dc43528981" providerId="ADAL" clId="{88BBD57A-F63D-4195-9EED-1642C25C5D3D}" dt="2020-10-23T12:00:25.568" v="3" actId="1035"/>
        <pc:sldMkLst>
          <pc:docMk/>
          <pc:sldMk cId="4093126086" sldId="364"/>
        </pc:sldMkLst>
        <pc:spChg chg="mod">
          <ac:chgData name="심아름" userId="c9d0f377-4329-40ef-8687-81dc43528981" providerId="ADAL" clId="{88BBD57A-F63D-4195-9EED-1642C25C5D3D}" dt="2020-10-23T12:00:25.568" v="3" actId="1035"/>
          <ac:spMkLst>
            <pc:docMk/>
            <pc:sldMk cId="4093126086" sldId="364"/>
            <ac:spMk id="5" creationId="{C11A62A5-FFD6-4E42-9A2A-2A84B520FCCE}"/>
          </ac:spMkLst>
        </pc:spChg>
      </pc:sldChg>
      <pc:sldChg chg="new">
        <pc:chgData name="심아름" userId="c9d0f377-4329-40ef-8687-81dc43528981" providerId="ADAL" clId="{88BBD57A-F63D-4195-9EED-1642C25C5D3D}" dt="2020-10-24T16:32:28.069" v="4" actId="680"/>
        <pc:sldMkLst>
          <pc:docMk/>
          <pc:sldMk cId="3588954553" sldId="411"/>
        </pc:sldMkLst>
      </pc:sldChg>
      <pc:sldChg chg="new">
        <pc:chgData name="심아름" userId="c9d0f377-4329-40ef-8687-81dc43528981" providerId="ADAL" clId="{88BBD57A-F63D-4195-9EED-1642C25C5D3D}" dt="2020-10-24T16:32:28.210" v="5" actId="680"/>
        <pc:sldMkLst>
          <pc:docMk/>
          <pc:sldMk cId="2358468006" sldId="412"/>
        </pc:sldMkLst>
      </pc:sldChg>
      <pc:sldChg chg="addSp modSp new mod">
        <pc:chgData name="심아름" userId="c9d0f377-4329-40ef-8687-81dc43528981" providerId="ADAL" clId="{88BBD57A-F63D-4195-9EED-1642C25C5D3D}" dt="2020-10-24T16:32:50.888" v="12" actId="1076"/>
        <pc:sldMkLst>
          <pc:docMk/>
          <pc:sldMk cId="2927924923" sldId="413"/>
        </pc:sldMkLst>
        <pc:picChg chg="add mod">
          <ac:chgData name="심아름" userId="c9d0f377-4329-40ef-8687-81dc43528981" providerId="ADAL" clId="{88BBD57A-F63D-4195-9EED-1642C25C5D3D}" dt="2020-10-24T16:32:33.417" v="9" actId="1076"/>
          <ac:picMkLst>
            <pc:docMk/>
            <pc:sldMk cId="2927924923" sldId="413"/>
            <ac:picMk id="3" creationId="{9917EC91-E3E7-4E4A-B575-D62976A1DC48}"/>
          </ac:picMkLst>
        </pc:picChg>
        <pc:picChg chg="add mod">
          <ac:chgData name="심아름" userId="c9d0f377-4329-40ef-8687-81dc43528981" providerId="ADAL" clId="{88BBD57A-F63D-4195-9EED-1642C25C5D3D}" dt="2020-10-24T16:32:50.888" v="12" actId="1076"/>
          <ac:picMkLst>
            <pc:docMk/>
            <pc:sldMk cId="2927924923" sldId="413"/>
            <ac:picMk id="5" creationId="{AF7D2C2B-A639-4BDB-A15F-5FD73BCB734E}"/>
          </ac:picMkLst>
        </pc:picChg>
      </pc:sldChg>
    </pc:docChg>
  </pc:docChgLst>
  <pc:docChgLst>
    <pc:chgData name="심아름" userId="c9d0f377-4329-40ef-8687-81dc43528981" providerId="ADAL" clId="{EE690C18-BC55-42FF-9039-039B846C054C}"/>
    <pc:docChg chg="modSld">
      <pc:chgData name="심아름" userId="c9d0f377-4329-40ef-8687-81dc43528981" providerId="ADAL" clId="{EE690C18-BC55-42FF-9039-039B846C054C}" dt="2021-01-03T10:10:26.484" v="117" actId="20577"/>
      <pc:docMkLst>
        <pc:docMk/>
      </pc:docMkLst>
      <pc:sldChg chg="modNotesTx">
        <pc:chgData name="심아름" userId="c9d0f377-4329-40ef-8687-81dc43528981" providerId="ADAL" clId="{EE690C18-BC55-42FF-9039-039B846C054C}" dt="2021-01-03T10:10:26.484" v="117" actId="20577"/>
        <pc:sldMkLst>
          <pc:docMk/>
          <pc:sldMk cId="780191493" sldId="548"/>
        </pc:sldMkLst>
      </pc:sldChg>
    </pc:docChg>
  </pc:docChgLst>
  <pc:docChgLst>
    <pc:chgData name="심아름" userId="c9d0f377-4329-40ef-8687-81dc43528981" providerId="ADAL" clId="{2AD7663D-8C94-41D7-B054-0606DBD0037C}"/>
    <pc:docChg chg="undo custSel addSld delSld modSld">
      <pc:chgData name="심아름" userId="c9d0f377-4329-40ef-8687-81dc43528981" providerId="ADAL" clId="{2AD7663D-8C94-41D7-B054-0606DBD0037C}" dt="2020-09-08T13:11:29.579" v="4196" actId="20577"/>
      <pc:docMkLst>
        <pc:docMk/>
      </pc:docMkLst>
      <pc:sldChg chg="addSp delSp modSp">
        <pc:chgData name="심아름" userId="c9d0f377-4329-40ef-8687-81dc43528981" providerId="ADAL" clId="{2AD7663D-8C94-41D7-B054-0606DBD0037C}" dt="2020-09-07T14:08:37.111" v="3905" actId="1036"/>
        <pc:sldMkLst>
          <pc:docMk/>
          <pc:sldMk cId="3514761719" sldId="393"/>
        </pc:sldMkLst>
        <pc:spChg chg="mod">
          <ac:chgData name="심아름" userId="c9d0f377-4329-40ef-8687-81dc43528981" providerId="ADAL" clId="{2AD7663D-8C94-41D7-B054-0606DBD0037C}" dt="2020-09-07T13:11:53.244" v="3900" actId="1036"/>
          <ac:spMkLst>
            <pc:docMk/>
            <pc:sldMk cId="3514761719" sldId="393"/>
            <ac:spMk id="19" creationId="{37911171-75E7-4103-A8EE-1BF77E4E457C}"/>
          </ac:spMkLst>
        </pc:spChg>
        <pc:spChg chg="mod">
          <ac:chgData name="심아름" userId="c9d0f377-4329-40ef-8687-81dc43528981" providerId="ADAL" clId="{2AD7663D-8C94-41D7-B054-0606DBD0037C}" dt="2020-09-07T13:11:53.244" v="3900" actId="1036"/>
          <ac:spMkLst>
            <pc:docMk/>
            <pc:sldMk cId="3514761719" sldId="393"/>
            <ac:spMk id="20" creationId="{E731763E-D7F2-476E-9197-A776D333B6BD}"/>
          </ac:spMkLst>
        </pc:spChg>
        <pc:spChg chg="add mod">
          <ac:chgData name="심아름" userId="c9d0f377-4329-40ef-8687-81dc43528981" providerId="ADAL" clId="{2AD7663D-8C94-41D7-B054-0606DBD0037C}" dt="2020-09-07T14:08:37.111" v="3905" actId="1036"/>
          <ac:spMkLst>
            <pc:docMk/>
            <pc:sldMk cId="3514761719" sldId="393"/>
            <ac:spMk id="60" creationId="{EDF2DC33-040E-456C-9AE7-2254C9D545F6}"/>
          </ac:spMkLst>
        </pc:spChg>
        <pc:spChg chg="add mod">
          <ac:chgData name="심아름" userId="c9d0f377-4329-40ef-8687-81dc43528981" providerId="ADAL" clId="{2AD7663D-8C94-41D7-B054-0606DBD0037C}" dt="2020-09-07T14:08:37.111" v="3905" actId="1036"/>
          <ac:spMkLst>
            <pc:docMk/>
            <pc:sldMk cId="3514761719" sldId="393"/>
            <ac:spMk id="61" creationId="{D6C2F9C7-C369-4FDB-BBEE-A27B6F8D0232}"/>
          </ac:spMkLst>
        </pc:spChg>
        <pc:spChg chg="add del mod">
          <ac:chgData name="심아름" userId="c9d0f377-4329-40ef-8687-81dc43528981" providerId="ADAL" clId="{2AD7663D-8C94-41D7-B054-0606DBD0037C}" dt="2020-09-07T12:55:48.778" v="3860" actId="478"/>
          <ac:spMkLst>
            <pc:docMk/>
            <pc:sldMk cId="3514761719" sldId="393"/>
            <ac:spMk id="62" creationId="{7CA6710F-83A8-4A5B-811F-BF4AFFA76E97}"/>
          </ac:spMkLst>
        </pc:spChg>
        <pc:spChg chg="add mod">
          <ac:chgData name="심아름" userId="c9d0f377-4329-40ef-8687-81dc43528981" providerId="ADAL" clId="{2AD7663D-8C94-41D7-B054-0606DBD0037C}" dt="2020-09-07T14:08:37.111" v="3905" actId="1036"/>
          <ac:spMkLst>
            <pc:docMk/>
            <pc:sldMk cId="3514761719" sldId="393"/>
            <ac:spMk id="63" creationId="{CB1D3B2B-A9C4-4647-9A04-C12A9FC948A8}"/>
          </ac:spMkLst>
        </pc:spChg>
        <pc:graphicFrameChg chg="mod">
          <ac:chgData name="심아름" userId="c9d0f377-4329-40ef-8687-81dc43528981" providerId="ADAL" clId="{2AD7663D-8C94-41D7-B054-0606DBD0037C}" dt="2020-09-07T13:11:53.244" v="3900" actId="1036"/>
          <ac:graphicFrameMkLst>
            <pc:docMk/>
            <pc:sldMk cId="3514761719" sldId="393"/>
            <ac:graphicFrameMk id="8" creationId="{009B9C86-AFA8-40E7-9A4B-A961095FF65B}"/>
          </ac:graphicFrameMkLst>
        </pc:graphicFrameChg>
      </pc:sldChg>
      <pc:sldChg chg="addSp">
        <pc:chgData name="심아름" userId="c9d0f377-4329-40ef-8687-81dc43528981" providerId="ADAL" clId="{2AD7663D-8C94-41D7-B054-0606DBD0037C}" dt="2020-09-07T14:08:40.438" v="3906"/>
        <pc:sldMkLst>
          <pc:docMk/>
          <pc:sldMk cId="1880969321" sldId="405"/>
        </pc:sldMkLst>
        <pc:spChg chg="add">
          <ac:chgData name="심아름" userId="c9d0f377-4329-40ef-8687-81dc43528981" providerId="ADAL" clId="{2AD7663D-8C94-41D7-B054-0606DBD0037C}" dt="2020-09-07T14:08:40.438" v="3906"/>
          <ac:spMkLst>
            <pc:docMk/>
            <pc:sldMk cId="1880969321" sldId="405"/>
            <ac:spMk id="60" creationId="{00AE8147-0AF6-4363-9386-EA658A66FA37}"/>
          </ac:spMkLst>
        </pc:spChg>
        <pc:spChg chg="add">
          <ac:chgData name="심아름" userId="c9d0f377-4329-40ef-8687-81dc43528981" providerId="ADAL" clId="{2AD7663D-8C94-41D7-B054-0606DBD0037C}" dt="2020-09-07T14:08:40.438" v="3906"/>
          <ac:spMkLst>
            <pc:docMk/>
            <pc:sldMk cId="1880969321" sldId="405"/>
            <ac:spMk id="61" creationId="{A741FD33-F487-4C8A-9465-D2C0A9613DBC}"/>
          </ac:spMkLst>
        </pc:spChg>
        <pc:spChg chg="add">
          <ac:chgData name="심아름" userId="c9d0f377-4329-40ef-8687-81dc43528981" providerId="ADAL" clId="{2AD7663D-8C94-41D7-B054-0606DBD0037C}" dt="2020-09-07T14:08:40.438" v="3906"/>
          <ac:spMkLst>
            <pc:docMk/>
            <pc:sldMk cId="1880969321" sldId="405"/>
            <ac:spMk id="62" creationId="{607AB899-3B65-4ECF-AA8F-C95C1215154A}"/>
          </ac:spMkLst>
        </pc:spChg>
      </pc:sldChg>
      <pc:sldChg chg="addSp delSp modSp add">
        <pc:chgData name="심아름" userId="c9d0f377-4329-40ef-8687-81dc43528981" providerId="ADAL" clId="{2AD7663D-8C94-41D7-B054-0606DBD0037C}" dt="2020-09-08T13:11:29.579" v="4196" actId="20577"/>
        <pc:sldMkLst>
          <pc:docMk/>
          <pc:sldMk cId="2691397464" sldId="410"/>
        </pc:sldMkLst>
        <pc:spChg chg="mod">
          <ac:chgData name="심아름" userId="c9d0f377-4329-40ef-8687-81dc43528981" providerId="ADAL" clId="{2AD7663D-8C94-41D7-B054-0606DBD0037C}" dt="2020-09-07T12:21:44.440" v="43" actId="14100"/>
          <ac:spMkLst>
            <pc:docMk/>
            <pc:sldMk cId="2691397464" sldId="410"/>
            <ac:spMk id="13" creationId="{2227F62D-A519-4297-9535-01F29E9FEC67}"/>
          </ac:spMkLst>
        </pc:spChg>
        <pc:spChg chg="del">
          <ac:chgData name="심아름" userId="c9d0f377-4329-40ef-8687-81dc43528981" providerId="ADAL" clId="{2AD7663D-8C94-41D7-B054-0606DBD0037C}" dt="2020-09-07T12:21:53.982" v="45" actId="478"/>
          <ac:spMkLst>
            <pc:docMk/>
            <pc:sldMk cId="2691397464" sldId="410"/>
            <ac:spMk id="15" creationId="{B3CCBF5E-FE8D-4FB2-92B0-A758BF82709E}"/>
          </ac:spMkLst>
        </pc:spChg>
        <pc:spChg chg="add del mod">
          <ac:chgData name="심아름" userId="c9d0f377-4329-40ef-8687-81dc43528981" providerId="ADAL" clId="{2AD7663D-8C94-41D7-B054-0606DBD0037C}" dt="2020-09-07T12:28:30.666" v="53" actId="767"/>
          <ac:spMkLst>
            <pc:docMk/>
            <pc:sldMk cId="2691397464" sldId="410"/>
            <ac:spMk id="16" creationId="{CCEB2D5C-44BC-4F4A-AEB8-CD45BA5E5F78}"/>
          </ac:spMkLst>
        </pc:spChg>
        <pc:spChg chg="add del">
          <ac:chgData name="심아름" userId="c9d0f377-4329-40ef-8687-81dc43528981" providerId="ADAL" clId="{2AD7663D-8C94-41D7-B054-0606DBD0037C}" dt="2020-09-07T12:21:37.576" v="42" actId="478"/>
          <ac:spMkLst>
            <pc:docMk/>
            <pc:sldMk cId="2691397464" sldId="410"/>
            <ac:spMk id="17" creationId="{2C6B6AFE-4C2C-46E8-8C26-B28DC27879B7}"/>
          </ac:spMkLst>
        </pc:spChg>
        <pc:spChg chg="del">
          <ac:chgData name="심아름" userId="c9d0f377-4329-40ef-8687-81dc43528981" providerId="ADAL" clId="{2AD7663D-8C94-41D7-B054-0606DBD0037C}" dt="2020-09-07T12:22:09.794" v="49" actId="478"/>
          <ac:spMkLst>
            <pc:docMk/>
            <pc:sldMk cId="2691397464" sldId="410"/>
            <ac:spMk id="18" creationId="{0B63B4DC-042F-4EB4-9023-274C47D2BDAA}"/>
          </ac:spMkLst>
        </pc:spChg>
        <pc:spChg chg="del">
          <ac:chgData name="심아름" userId="c9d0f377-4329-40ef-8687-81dc43528981" providerId="ADAL" clId="{2AD7663D-8C94-41D7-B054-0606DBD0037C}" dt="2020-09-07T12:22:07.182" v="48" actId="478"/>
          <ac:spMkLst>
            <pc:docMk/>
            <pc:sldMk cId="2691397464" sldId="410"/>
            <ac:spMk id="19" creationId="{37911171-75E7-4103-A8EE-1BF77E4E457C}"/>
          </ac:spMkLst>
        </pc:spChg>
        <pc:spChg chg="del">
          <ac:chgData name="심아름" userId="c9d0f377-4329-40ef-8687-81dc43528981" providerId="ADAL" clId="{2AD7663D-8C94-41D7-B054-0606DBD0037C}" dt="2020-09-07T12:22:09.794" v="49" actId="478"/>
          <ac:spMkLst>
            <pc:docMk/>
            <pc:sldMk cId="2691397464" sldId="410"/>
            <ac:spMk id="20" creationId="{E731763E-D7F2-476E-9197-A776D333B6BD}"/>
          </ac:spMkLst>
        </pc:spChg>
        <pc:spChg chg="mod">
          <ac:chgData name="심아름" userId="c9d0f377-4329-40ef-8687-81dc43528981" providerId="ADAL" clId="{2AD7663D-8C94-41D7-B054-0606DBD0037C}" dt="2020-09-07T12:21:02.199" v="32" actId="1076"/>
          <ac:spMkLst>
            <pc:docMk/>
            <pc:sldMk cId="2691397464" sldId="410"/>
            <ac:spMk id="21" creationId="{7AC9E141-F0FE-434C-87EB-E5596715F64B}"/>
          </ac:spMkLst>
        </pc:spChg>
        <pc:spChg chg="add del">
          <ac:chgData name="심아름" userId="c9d0f377-4329-40ef-8687-81dc43528981" providerId="ADAL" clId="{2AD7663D-8C94-41D7-B054-0606DBD0037C}" dt="2020-09-07T12:21:37.576" v="42" actId="478"/>
          <ac:spMkLst>
            <pc:docMk/>
            <pc:sldMk cId="2691397464" sldId="410"/>
            <ac:spMk id="25" creationId="{64D18C79-B6DC-4350-BBA1-689702FE223C}"/>
          </ac:spMkLst>
        </pc:spChg>
        <pc:spChg chg="add del">
          <ac:chgData name="심아름" userId="c9d0f377-4329-40ef-8687-81dc43528981" providerId="ADAL" clId="{2AD7663D-8C94-41D7-B054-0606DBD0037C}" dt="2020-09-07T12:21:37.576" v="42" actId="478"/>
          <ac:spMkLst>
            <pc:docMk/>
            <pc:sldMk cId="2691397464" sldId="410"/>
            <ac:spMk id="26" creationId="{790EA8E9-C417-44AC-9621-F43DCD2320A4}"/>
          </ac:spMkLst>
        </pc:spChg>
        <pc:spChg chg="add del mod">
          <ac:chgData name="심아름" userId="c9d0f377-4329-40ef-8687-81dc43528981" providerId="ADAL" clId="{2AD7663D-8C94-41D7-B054-0606DBD0037C}" dt="2020-09-07T12:45:19.550" v="3794" actId="478"/>
          <ac:spMkLst>
            <pc:docMk/>
            <pc:sldMk cId="2691397464" sldId="410"/>
            <ac:spMk id="30" creationId="{19E1024D-3EE6-4955-A5F9-58B296CA8731}"/>
          </ac:spMkLst>
        </pc:spChg>
        <pc:spChg chg="add del">
          <ac:chgData name="심아름" userId="c9d0f377-4329-40ef-8687-81dc43528981" providerId="ADAL" clId="{2AD7663D-8C94-41D7-B054-0606DBD0037C}" dt="2020-09-07T14:08:50.593" v="3908"/>
          <ac:spMkLst>
            <pc:docMk/>
            <pc:sldMk cId="2691397464" sldId="410"/>
            <ac:spMk id="60" creationId="{308DD3B1-E733-490A-B498-B6DDBC89D33B}"/>
          </ac:spMkLst>
        </pc:spChg>
        <pc:spChg chg="add del mod">
          <ac:chgData name="심아름" userId="c9d0f377-4329-40ef-8687-81dc43528981" providerId="ADAL" clId="{2AD7663D-8C94-41D7-B054-0606DBD0037C}" dt="2020-09-07T12:22:00.766" v="47" actId="478"/>
          <ac:spMkLst>
            <pc:docMk/>
            <pc:sldMk cId="2691397464" sldId="410"/>
            <ac:spMk id="60" creationId="{5700A4C7-FE3E-47C6-8436-59D21AB4C0DD}"/>
          </ac:spMkLst>
        </pc:spChg>
        <pc:spChg chg="add del">
          <ac:chgData name="심아름" userId="c9d0f377-4329-40ef-8687-81dc43528981" providerId="ADAL" clId="{2AD7663D-8C94-41D7-B054-0606DBD0037C}" dt="2020-09-07T14:08:50.593" v="3908"/>
          <ac:spMkLst>
            <pc:docMk/>
            <pc:sldMk cId="2691397464" sldId="410"/>
            <ac:spMk id="61" creationId="{68A5FD8E-39F0-4AF8-9726-42480616B993}"/>
          </ac:spMkLst>
        </pc:spChg>
        <pc:spChg chg="add del">
          <ac:chgData name="심아름" userId="c9d0f377-4329-40ef-8687-81dc43528981" providerId="ADAL" clId="{2AD7663D-8C94-41D7-B054-0606DBD0037C}" dt="2020-09-07T14:08:50.593" v="3908"/>
          <ac:spMkLst>
            <pc:docMk/>
            <pc:sldMk cId="2691397464" sldId="410"/>
            <ac:spMk id="62" creationId="{4DFF1CCE-4231-46EC-BFD0-4DC07A6881B1}"/>
          </ac:spMkLst>
        </pc:spChg>
        <pc:spChg chg="add">
          <ac:chgData name="심아름" userId="c9d0f377-4329-40ef-8687-81dc43528981" providerId="ADAL" clId="{2AD7663D-8C94-41D7-B054-0606DBD0037C}" dt="2020-09-07T14:08:53.021" v="3910"/>
          <ac:spMkLst>
            <pc:docMk/>
            <pc:sldMk cId="2691397464" sldId="410"/>
            <ac:spMk id="63" creationId="{41D54CFA-98DE-48A5-B4E6-A79343B8D47E}"/>
          </ac:spMkLst>
        </pc:spChg>
        <pc:spChg chg="add del">
          <ac:chgData name="심아름" userId="c9d0f377-4329-40ef-8687-81dc43528981" providerId="ADAL" clId="{2AD7663D-8C94-41D7-B054-0606DBD0037C}" dt="2020-09-07T14:09:00.846" v="3913" actId="478"/>
          <ac:spMkLst>
            <pc:docMk/>
            <pc:sldMk cId="2691397464" sldId="410"/>
            <ac:spMk id="64" creationId="{E9281597-C305-4C34-9DD3-0D76AE2D9A20}"/>
          </ac:spMkLst>
        </pc:spChg>
        <pc:spChg chg="add del">
          <ac:chgData name="심아름" userId="c9d0f377-4329-40ef-8687-81dc43528981" providerId="ADAL" clId="{2AD7663D-8C94-41D7-B054-0606DBD0037C}" dt="2020-09-07T14:09:00.846" v="3913" actId="478"/>
          <ac:spMkLst>
            <pc:docMk/>
            <pc:sldMk cId="2691397464" sldId="410"/>
            <ac:spMk id="65" creationId="{AA7CB0A0-3F90-4B3D-9EBC-12F4D96719EF}"/>
          </ac:spMkLst>
        </pc:spChg>
        <pc:spChg chg="mod">
          <ac:chgData name="심아름" userId="c9d0f377-4329-40ef-8687-81dc43528981" providerId="ADAL" clId="{2AD7663D-8C94-41D7-B054-0606DBD0037C}" dt="2020-09-07T12:45:51.543" v="3808" actId="20577"/>
          <ac:spMkLst>
            <pc:docMk/>
            <pc:sldMk cId="2691397464" sldId="410"/>
            <ac:spMk id="80" creationId="{5605FF9E-CD42-49FA-B896-C674D1E25C94}"/>
          </ac:spMkLst>
        </pc:spChg>
        <pc:spChg chg="mod">
          <ac:chgData name="심아름" userId="c9d0f377-4329-40ef-8687-81dc43528981" providerId="ADAL" clId="{2AD7663D-8C94-41D7-B054-0606DBD0037C}" dt="2020-09-07T14:18:31.569" v="4048" actId="20577"/>
          <ac:spMkLst>
            <pc:docMk/>
            <pc:sldMk cId="2691397464" sldId="410"/>
            <ac:spMk id="81" creationId="{79357FC3-C70C-4745-81AB-0E317E95A1FD}"/>
          </ac:spMkLst>
        </pc:spChg>
        <pc:spChg chg="mod">
          <ac:chgData name="심아름" userId="c9d0f377-4329-40ef-8687-81dc43528981" providerId="ADAL" clId="{2AD7663D-8C94-41D7-B054-0606DBD0037C}" dt="2020-09-07T12:47:04.460" v="3812" actId="20577"/>
          <ac:spMkLst>
            <pc:docMk/>
            <pc:sldMk cId="2691397464" sldId="410"/>
            <ac:spMk id="83" creationId="{68BA9B23-8B8C-48B2-95AF-6F6D37252045}"/>
          </ac:spMkLst>
        </pc:spChg>
        <pc:spChg chg="mod">
          <ac:chgData name="심아름" userId="c9d0f377-4329-40ef-8687-81dc43528981" providerId="ADAL" clId="{2AD7663D-8C94-41D7-B054-0606DBD0037C}" dt="2020-09-08T13:11:29.579" v="4196" actId="20577"/>
          <ac:spMkLst>
            <pc:docMk/>
            <pc:sldMk cId="2691397464" sldId="410"/>
            <ac:spMk id="84" creationId="{3FC4B265-3431-4E19-96B2-BBCC7F9B0D69}"/>
          </ac:spMkLst>
        </pc:spChg>
        <pc:spChg chg="mod">
          <ac:chgData name="심아름" userId="c9d0f377-4329-40ef-8687-81dc43528981" providerId="ADAL" clId="{2AD7663D-8C94-41D7-B054-0606DBD0037C}" dt="2020-09-07T12:47:06.970" v="3815" actId="20577"/>
          <ac:spMkLst>
            <pc:docMk/>
            <pc:sldMk cId="2691397464" sldId="410"/>
            <ac:spMk id="86" creationId="{0A286E80-4455-448E-9D6E-634660DF0AD1}"/>
          </ac:spMkLst>
        </pc:spChg>
        <pc:spChg chg="mod">
          <ac:chgData name="심아름" userId="c9d0f377-4329-40ef-8687-81dc43528981" providerId="ADAL" clId="{2AD7663D-8C94-41D7-B054-0606DBD0037C}" dt="2020-09-07T14:16:19.974" v="3921" actId="20577"/>
          <ac:spMkLst>
            <pc:docMk/>
            <pc:sldMk cId="2691397464" sldId="410"/>
            <ac:spMk id="87" creationId="{89D08EB6-2255-46A6-8396-8FDFAE27EE0E}"/>
          </ac:spMkLst>
        </pc:spChg>
        <pc:spChg chg="mod">
          <ac:chgData name="심아름" userId="c9d0f377-4329-40ef-8687-81dc43528981" providerId="ADAL" clId="{2AD7663D-8C94-41D7-B054-0606DBD0037C}" dt="2020-09-07T12:47:34.121" v="3824" actId="20577"/>
          <ac:spMkLst>
            <pc:docMk/>
            <pc:sldMk cId="2691397464" sldId="410"/>
            <ac:spMk id="89" creationId="{2712FF71-973E-43B4-A7D3-716E0E2C4EB7}"/>
          </ac:spMkLst>
        </pc:spChg>
        <pc:spChg chg="mod">
          <ac:chgData name="심아름" userId="c9d0f377-4329-40ef-8687-81dc43528981" providerId="ADAL" clId="{2AD7663D-8C94-41D7-B054-0606DBD0037C}" dt="2020-09-07T14:16:22.668" v="3922" actId="20577"/>
          <ac:spMkLst>
            <pc:docMk/>
            <pc:sldMk cId="2691397464" sldId="410"/>
            <ac:spMk id="90" creationId="{4BC08DF5-0FBF-4ADC-BE4B-07B81D4C16A3}"/>
          </ac:spMkLst>
        </pc:spChg>
        <pc:spChg chg="del mod topLvl">
          <ac:chgData name="심아름" userId="c9d0f377-4329-40ef-8687-81dc43528981" providerId="ADAL" clId="{2AD7663D-8C94-41D7-B054-0606DBD0037C}" dt="2020-09-07T12:48:01.379" v="3835" actId="478"/>
          <ac:spMkLst>
            <pc:docMk/>
            <pc:sldMk cId="2691397464" sldId="410"/>
            <ac:spMk id="92" creationId="{C2565A11-38A8-4B4D-961B-F0144A30CEA9}"/>
          </ac:spMkLst>
        </pc:spChg>
        <pc:spChg chg="del topLvl">
          <ac:chgData name="심아름" userId="c9d0f377-4329-40ef-8687-81dc43528981" providerId="ADAL" clId="{2AD7663D-8C94-41D7-B054-0606DBD0037C}" dt="2020-09-07T12:48:04.503" v="3836" actId="478"/>
          <ac:spMkLst>
            <pc:docMk/>
            <pc:sldMk cId="2691397464" sldId="410"/>
            <ac:spMk id="93" creationId="{C58C2494-DE49-45F0-9925-0AA016E8FD30}"/>
          </ac:spMkLst>
        </pc:spChg>
        <pc:spChg chg="mod">
          <ac:chgData name="심아름" userId="c9d0f377-4329-40ef-8687-81dc43528981" providerId="ADAL" clId="{2AD7663D-8C94-41D7-B054-0606DBD0037C}" dt="2020-09-07T12:54:24.946" v="3851" actId="1037"/>
          <ac:spMkLst>
            <pc:docMk/>
            <pc:sldMk cId="2691397464" sldId="410"/>
            <ac:spMk id="95" creationId="{D03705F9-D92D-4464-A90D-977D1091436A}"/>
          </ac:spMkLst>
        </pc:spChg>
        <pc:spChg chg="mod">
          <ac:chgData name="심아름" userId="c9d0f377-4329-40ef-8687-81dc43528981" providerId="ADAL" clId="{2AD7663D-8C94-41D7-B054-0606DBD0037C}" dt="2020-09-07T14:16:25.493" v="3923" actId="20577"/>
          <ac:spMkLst>
            <pc:docMk/>
            <pc:sldMk cId="2691397464" sldId="410"/>
            <ac:spMk id="96" creationId="{C1826D96-AB54-4941-8D34-518F85479689}"/>
          </ac:spMkLst>
        </pc:spChg>
        <pc:spChg chg="add del mod">
          <ac:chgData name="심아름" userId="c9d0f377-4329-40ef-8687-81dc43528981" providerId="ADAL" clId="{2AD7663D-8C94-41D7-B054-0606DBD0037C}" dt="2020-09-07T14:08:52.578" v="3909" actId="478"/>
          <ac:spMkLst>
            <pc:docMk/>
            <pc:sldMk cId="2691397464" sldId="410"/>
            <ac:spMk id="97" creationId="{DC124E2C-392D-4FE1-823D-FE9DCC96CB73}"/>
          </ac:spMkLst>
        </pc:spChg>
        <pc:grpChg chg="add mod">
          <ac:chgData name="심아름" userId="c9d0f377-4329-40ef-8687-81dc43528981" providerId="ADAL" clId="{2AD7663D-8C94-41D7-B054-0606DBD0037C}" dt="2020-09-07T12:45:40.251" v="3799" actId="571"/>
          <ac:grpSpMkLst>
            <pc:docMk/>
            <pc:sldMk cId="2691397464" sldId="410"/>
            <ac:grpSpMk id="61" creationId="{16EA58A7-CAAA-4BF9-9506-C1F744D4ACDC}"/>
          </ac:grpSpMkLst>
        </pc:grpChg>
        <pc:grpChg chg="add mod">
          <ac:chgData name="심아름" userId="c9d0f377-4329-40ef-8687-81dc43528981" providerId="ADAL" clId="{2AD7663D-8C94-41D7-B054-0606DBD0037C}" dt="2020-09-07T12:45:40.251" v="3799" actId="571"/>
          <ac:grpSpMkLst>
            <pc:docMk/>
            <pc:sldMk cId="2691397464" sldId="410"/>
            <ac:grpSpMk id="64" creationId="{1FD113C1-34FF-4962-8AE0-C3080C12F80C}"/>
          </ac:grpSpMkLst>
        </pc:grpChg>
        <pc:grpChg chg="add mod">
          <ac:chgData name="심아름" userId="c9d0f377-4329-40ef-8687-81dc43528981" providerId="ADAL" clId="{2AD7663D-8C94-41D7-B054-0606DBD0037C}" dt="2020-09-07T12:45:40.251" v="3799" actId="571"/>
          <ac:grpSpMkLst>
            <pc:docMk/>
            <pc:sldMk cId="2691397464" sldId="410"/>
            <ac:grpSpMk id="67" creationId="{FF342C84-CE66-419A-AD76-F9024BB3B764}"/>
          </ac:grpSpMkLst>
        </pc:grpChg>
        <pc:grpChg chg="add mod">
          <ac:chgData name="심아름" userId="c9d0f377-4329-40ef-8687-81dc43528981" providerId="ADAL" clId="{2AD7663D-8C94-41D7-B054-0606DBD0037C}" dt="2020-09-07T12:45:40.251" v="3799" actId="571"/>
          <ac:grpSpMkLst>
            <pc:docMk/>
            <pc:sldMk cId="2691397464" sldId="410"/>
            <ac:grpSpMk id="70" creationId="{22245042-FC66-4A49-B306-E037A7276DA3}"/>
          </ac:grpSpMkLst>
        </pc:grpChg>
        <pc:grpChg chg="add mod">
          <ac:chgData name="심아름" userId="c9d0f377-4329-40ef-8687-81dc43528981" providerId="ADAL" clId="{2AD7663D-8C94-41D7-B054-0606DBD0037C}" dt="2020-09-07T12:45:40.251" v="3799" actId="571"/>
          <ac:grpSpMkLst>
            <pc:docMk/>
            <pc:sldMk cId="2691397464" sldId="410"/>
            <ac:grpSpMk id="73" creationId="{904A58F8-01A6-4E09-9339-DEF4D2F62E5F}"/>
          </ac:grpSpMkLst>
        </pc:grpChg>
        <pc:grpChg chg="add mod">
          <ac:chgData name="심아름" userId="c9d0f377-4329-40ef-8687-81dc43528981" providerId="ADAL" clId="{2AD7663D-8C94-41D7-B054-0606DBD0037C}" dt="2020-09-07T12:45:40.251" v="3799" actId="571"/>
          <ac:grpSpMkLst>
            <pc:docMk/>
            <pc:sldMk cId="2691397464" sldId="410"/>
            <ac:grpSpMk id="76" creationId="{AF8B889E-58DD-40F3-8EA5-13D30612DF71}"/>
          </ac:grpSpMkLst>
        </pc:grpChg>
        <pc:grpChg chg="add mod">
          <ac:chgData name="심아름" userId="c9d0f377-4329-40ef-8687-81dc43528981" providerId="ADAL" clId="{2AD7663D-8C94-41D7-B054-0606DBD0037C}" dt="2020-09-07T12:45:46.469" v="3800" actId="571"/>
          <ac:grpSpMkLst>
            <pc:docMk/>
            <pc:sldMk cId="2691397464" sldId="410"/>
            <ac:grpSpMk id="79" creationId="{1E085FEF-BDEE-42A7-B019-3143D68B63B6}"/>
          </ac:grpSpMkLst>
        </pc:grpChg>
        <pc:grpChg chg="add del mod">
          <ac:chgData name="심아름" userId="c9d0f377-4329-40ef-8687-81dc43528981" providerId="ADAL" clId="{2AD7663D-8C94-41D7-B054-0606DBD0037C}" dt="2020-09-07T14:08:55.930" v="3912" actId="478"/>
          <ac:grpSpMkLst>
            <pc:docMk/>
            <pc:sldMk cId="2691397464" sldId="410"/>
            <ac:grpSpMk id="82" creationId="{E9BDFC21-3CFF-4DA5-9EEB-488AD358D3D1}"/>
          </ac:grpSpMkLst>
        </pc:grpChg>
        <pc:grpChg chg="add del mod">
          <ac:chgData name="심아름" userId="c9d0f377-4329-40ef-8687-81dc43528981" providerId="ADAL" clId="{2AD7663D-8C94-41D7-B054-0606DBD0037C}" dt="2020-09-07T14:08:55.930" v="3912" actId="478"/>
          <ac:grpSpMkLst>
            <pc:docMk/>
            <pc:sldMk cId="2691397464" sldId="410"/>
            <ac:grpSpMk id="85" creationId="{034CCC54-1407-4BAF-8093-F1F99EC04502}"/>
          </ac:grpSpMkLst>
        </pc:grpChg>
        <pc:grpChg chg="add mod">
          <ac:chgData name="심아름" userId="c9d0f377-4329-40ef-8687-81dc43528981" providerId="ADAL" clId="{2AD7663D-8C94-41D7-B054-0606DBD0037C}" dt="2020-09-07T12:45:46.469" v="3800" actId="571"/>
          <ac:grpSpMkLst>
            <pc:docMk/>
            <pc:sldMk cId="2691397464" sldId="410"/>
            <ac:grpSpMk id="88" creationId="{322BBD13-6A4C-424E-B078-5C0653EA51CD}"/>
          </ac:grpSpMkLst>
        </pc:grpChg>
        <pc:grpChg chg="add del mod">
          <ac:chgData name="심아름" userId="c9d0f377-4329-40ef-8687-81dc43528981" providerId="ADAL" clId="{2AD7663D-8C94-41D7-B054-0606DBD0037C}" dt="2020-09-07T12:48:01.379" v="3835" actId="478"/>
          <ac:grpSpMkLst>
            <pc:docMk/>
            <pc:sldMk cId="2691397464" sldId="410"/>
            <ac:grpSpMk id="91" creationId="{180C6FDD-B3F0-4DEB-9D3A-68596421A186}"/>
          </ac:grpSpMkLst>
        </pc:grpChg>
        <pc:grpChg chg="add mod">
          <ac:chgData name="심아름" userId="c9d0f377-4329-40ef-8687-81dc43528981" providerId="ADAL" clId="{2AD7663D-8C94-41D7-B054-0606DBD0037C}" dt="2020-09-07T12:48:08.058" v="3837" actId="571"/>
          <ac:grpSpMkLst>
            <pc:docMk/>
            <pc:sldMk cId="2691397464" sldId="410"/>
            <ac:grpSpMk id="94" creationId="{75610547-7D36-4B56-A718-7B28D6601796}"/>
          </ac:grpSpMkLst>
        </pc:grpChg>
        <pc:graphicFrameChg chg="mod modGraphic">
          <ac:chgData name="심아름" userId="c9d0f377-4329-40ef-8687-81dc43528981" providerId="ADAL" clId="{2AD7663D-8C94-41D7-B054-0606DBD0037C}" dt="2020-09-07T12:20:40.189" v="15" actId="108"/>
          <ac:graphicFrameMkLst>
            <pc:docMk/>
            <pc:sldMk cId="2691397464" sldId="410"/>
            <ac:graphicFrameMk id="3" creationId="{A1315A0E-7465-4A9E-A0D4-415784E36F4A}"/>
          </ac:graphicFrameMkLst>
        </pc:graphicFrameChg>
        <pc:graphicFrameChg chg="mod modGraphic">
          <ac:chgData name="심아름" userId="c9d0f377-4329-40ef-8687-81dc43528981" providerId="ADAL" clId="{2AD7663D-8C94-41D7-B054-0606DBD0037C}" dt="2020-09-07T12:21:25.250" v="39" actId="1076"/>
          <ac:graphicFrameMkLst>
            <pc:docMk/>
            <pc:sldMk cId="2691397464" sldId="410"/>
            <ac:graphicFrameMk id="4" creationId="{08355FED-81BA-45DE-AD5C-F9C63F6D2B6A}"/>
          </ac:graphicFrameMkLst>
        </pc:graphicFrameChg>
        <pc:graphicFrameChg chg="mod modGraphic">
          <ac:chgData name="심아름" userId="c9d0f377-4329-40ef-8687-81dc43528981" providerId="ADAL" clId="{2AD7663D-8C94-41D7-B054-0606DBD0037C}" dt="2020-09-07T12:45:24.886" v="3797" actId="6549"/>
          <ac:graphicFrameMkLst>
            <pc:docMk/>
            <pc:sldMk cId="2691397464" sldId="410"/>
            <ac:graphicFrameMk id="5" creationId="{1540CAF9-B22D-45B3-A02F-285F21B40BAB}"/>
          </ac:graphicFrameMkLst>
        </pc:graphicFrameChg>
        <pc:graphicFrameChg chg="mod modGraphic">
          <ac:chgData name="심아름" userId="c9d0f377-4329-40ef-8687-81dc43528981" providerId="ADAL" clId="{2AD7663D-8C94-41D7-B054-0606DBD0037C}" dt="2020-09-07T12:22:35.517" v="51" actId="1076"/>
          <ac:graphicFrameMkLst>
            <pc:docMk/>
            <pc:sldMk cId="2691397464" sldId="410"/>
            <ac:graphicFrameMk id="6" creationId="{2827B403-CA39-4E47-B6ED-3F062DA83AAE}"/>
          </ac:graphicFrameMkLst>
        </pc:graphicFrameChg>
        <pc:graphicFrameChg chg="add del">
          <ac:chgData name="심아름" userId="c9d0f377-4329-40ef-8687-81dc43528981" providerId="ADAL" clId="{2AD7663D-8C94-41D7-B054-0606DBD0037C}" dt="2020-09-07T12:20:13.872" v="4"/>
          <ac:graphicFrameMkLst>
            <pc:docMk/>
            <pc:sldMk cId="2691397464" sldId="410"/>
            <ac:graphicFrameMk id="7" creationId="{A4D4278C-8BC3-4A79-8118-560825AD3107}"/>
          </ac:graphicFrameMkLst>
        </pc:graphicFrameChg>
        <pc:graphicFrameChg chg="mod modGraphic">
          <ac:chgData name="심아름" userId="c9d0f377-4329-40ef-8687-81dc43528981" providerId="ADAL" clId="{2AD7663D-8C94-41D7-B054-0606DBD0037C}" dt="2020-09-07T12:22:35.517" v="51" actId="1076"/>
          <ac:graphicFrameMkLst>
            <pc:docMk/>
            <pc:sldMk cId="2691397464" sldId="410"/>
            <ac:graphicFrameMk id="8" creationId="{009B9C86-AFA8-40E7-9A4B-A961095FF65B}"/>
          </ac:graphicFrameMkLst>
        </pc:graphicFrameChg>
        <pc:graphicFrameChg chg="add del mod">
          <ac:chgData name="심아름" userId="c9d0f377-4329-40ef-8687-81dc43528981" providerId="ADAL" clId="{2AD7663D-8C94-41D7-B054-0606DBD0037C}" dt="2020-09-07T12:21:37.576" v="42" actId="478"/>
          <ac:graphicFrameMkLst>
            <pc:docMk/>
            <pc:sldMk cId="2691397464" sldId="410"/>
            <ac:graphicFrameMk id="9" creationId="{DD059717-38BB-4D3C-BCC4-CBB594891B9F}"/>
          </ac:graphicFrameMkLst>
        </pc:graphicFrameChg>
        <pc:graphicFrameChg chg="add del">
          <ac:chgData name="심아름" userId="c9d0f377-4329-40ef-8687-81dc43528981" providerId="ADAL" clId="{2AD7663D-8C94-41D7-B054-0606DBD0037C}" dt="2020-09-07T12:21:37.576" v="42" actId="478"/>
          <ac:graphicFrameMkLst>
            <pc:docMk/>
            <pc:sldMk cId="2691397464" sldId="410"/>
            <ac:graphicFrameMk id="10" creationId="{36D8DA2F-0594-4ED6-82AD-C488CB88651A}"/>
          </ac:graphicFrameMkLst>
        </pc:graphicFrameChg>
        <pc:graphicFrameChg chg="add del">
          <ac:chgData name="심아름" userId="c9d0f377-4329-40ef-8687-81dc43528981" providerId="ADAL" clId="{2AD7663D-8C94-41D7-B054-0606DBD0037C}" dt="2020-09-07T12:20:15.926" v="6"/>
          <ac:graphicFrameMkLst>
            <pc:docMk/>
            <pc:sldMk cId="2691397464" sldId="410"/>
            <ac:graphicFrameMk id="12" creationId="{584DF0BF-E76F-4323-83E7-E1CDD19621EC}"/>
          </ac:graphicFrameMkLst>
        </pc:graphicFrameChg>
        <pc:graphicFrameChg chg="add del">
          <ac:chgData name="심아름" userId="c9d0f377-4329-40ef-8687-81dc43528981" providerId="ADAL" clId="{2AD7663D-8C94-41D7-B054-0606DBD0037C}" dt="2020-09-07T12:20:28.221" v="10"/>
          <ac:graphicFrameMkLst>
            <pc:docMk/>
            <pc:sldMk cId="2691397464" sldId="410"/>
            <ac:graphicFrameMk id="14" creationId="{70387ED2-A56E-4980-9D42-574F875422D4}"/>
          </ac:graphicFrameMkLst>
        </pc:graphicFrameChg>
      </pc:sldChg>
      <pc:sldChg chg="add del">
        <pc:chgData name="심아름" userId="c9d0f377-4329-40ef-8687-81dc43528981" providerId="ADAL" clId="{2AD7663D-8C94-41D7-B054-0606DBD0037C}" dt="2020-09-08T08:58:12.951" v="4051" actId="2696"/>
        <pc:sldMkLst>
          <pc:docMk/>
          <pc:sldMk cId="1085368377" sldId="411"/>
        </pc:sldMkLst>
      </pc:sldChg>
      <pc:sldChg chg="add del">
        <pc:chgData name="심아름" userId="c9d0f377-4329-40ef-8687-81dc43528981" providerId="ADAL" clId="{2AD7663D-8C94-41D7-B054-0606DBD0037C}" dt="2020-09-08T08:58:13.953" v="4052" actId="2696"/>
        <pc:sldMkLst>
          <pc:docMk/>
          <pc:sldMk cId="1676466164" sldId="412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B05473-305F-4816-A5BC-C1CA8FDCE928}" type="datetimeFigureOut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471829-FF24-4692-9F46-071F04BFA2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707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VQA task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는 이미지가 주어지고 그 이미지에 대한 질문이 주어졌을 때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,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이에 맞는 대답을 만들어 내는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task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입니다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 </a:t>
            </a:r>
          </a:p>
          <a:p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이 논문에서는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image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를 다루고 있지만 최근에는 영상으로도 확장되고 있습니다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</a:t>
            </a:r>
          </a:p>
          <a:p>
            <a:endParaRPr lang="en-US" altLang="ko-KR" dirty="0">
              <a:solidFill>
                <a:srgbClr val="000000"/>
              </a:solidFill>
              <a:latin typeface="Helvetica Neue"/>
            </a:endParaRP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이미지와 질문이 주어졌을 때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주어진 이미지를 토대로 질문에 적절하게 대답해야 하는데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</a:t>
            </a: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화면에서 예제는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＂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수염이 무엇으로 되어있는가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?＂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이고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적절한 대답은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＂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바나나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＂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입니다</a:t>
            </a:r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여기서 중요한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점은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‘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바나나는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무슨색인가와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같이 주어진 그림이 필요없이 대답을 할 수 있는 질문을 다루는 부분이 아닙니다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여기서 대답의 형태가 다양하다는 것입니다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보기와 같이 단어 일수도 있고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숫자 혹은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Helvetica Neue"/>
              </a:rPr>
              <a:t>다지선다형과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 같이 다양한 형태의 대답을 다루고 있습니다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</a:p>
          <a:p>
            <a:endParaRPr lang="en-US" altLang="ko-KR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즉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, VQA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Helvetica Neue"/>
              </a:rPr>
              <a:t>라는 것은 컴퓨터 비전과 자연어 처리 그리고 지식 표현의 여러 분야를 접목시킨 영역 입니다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Helvetica Neue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9703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altLang="ko-KR" b="1" i="0" dirty="0">
                <a:solidFill>
                  <a:srgbClr val="303030"/>
                </a:solidFill>
                <a:effectLst/>
                <a:latin typeface="Gill Sans"/>
              </a:rPr>
              <a:t>Image Channel </a:t>
            </a:r>
            <a:r>
              <a:rPr lang="ko-KR" altLang="en-US" b="1" i="0" dirty="0">
                <a:solidFill>
                  <a:srgbClr val="303030"/>
                </a:solidFill>
                <a:effectLst/>
                <a:latin typeface="Gill Sans"/>
              </a:rPr>
              <a:t>불리는 이미지 </a:t>
            </a:r>
            <a:r>
              <a:rPr lang="ko-KR" altLang="en-US" b="1" i="0" dirty="0" err="1">
                <a:solidFill>
                  <a:srgbClr val="303030"/>
                </a:solidFill>
                <a:effectLst/>
                <a:latin typeface="Gill Sans"/>
              </a:rPr>
              <a:t>임베딩</a:t>
            </a:r>
            <a:r>
              <a:rPr lang="ko-KR" altLang="en-US" b="1" i="0" dirty="0">
                <a:solidFill>
                  <a:srgbClr val="303030"/>
                </a:solidFill>
                <a:effectLst/>
                <a:latin typeface="Gill Sans"/>
              </a:rPr>
              <a:t> 부분은</a:t>
            </a:r>
            <a:r>
              <a:rPr lang="en-US" altLang="ko-KR" b="1" i="0" dirty="0">
                <a:solidFill>
                  <a:srgbClr val="303030"/>
                </a:solidFill>
                <a:effectLst/>
                <a:latin typeface="Gill Sans"/>
              </a:rPr>
              <a:t>,</a:t>
            </a:r>
          </a:p>
          <a:p>
            <a:pPr marL="171450" indent="-171450" algn="l">
              <a:buFontTx/>
              <a:buChar char="-"/>
            </a:pP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이미지로부터 </a:t>
            </a:r>
            <a:r>
              <a:rPr lang="ko-KR" altLang="en-US" b="0" i="0" dirty="0" err="1">
                <a:solidFill>
                  <a:srgbClr val="303030"/>
                </a:solidFill>
                <a:effectLst/>
                <a:latin typeface="Gill Sans"/>
              </a:rPr>
              <a:t>피쳐를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 추출하기위해 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pretrained VGG16 </a:t>
            </a:r>
          </a:p>
          <a:p>
            <a:pPr marL="171450" indent="-171450" algn="l">
              <a:buFontTx/>
              <a:buChar char="-"/>
            </a:pPr>
            <a:endParaRPr lang="en-US" altLang="ko-KR" b="0" i="0" dirty="0">
              <a:solidFill>
                <a:srgbClr val="303030"/>
              </a:solidFill>
              <a:effectLst/>
              <a:latin typeface="Gill Sans"/>
            </a:endParaRPr>
          </a:p>
          <a:p>
            <a:pPr marL="171450" indent="-171450" algn="l">
              <a:buFontTx/>
              <a:buChar char="-"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anum Gothic"/>
              </a:rPr>
              <a:t>VGGNet16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anum Gothic"/>
              </a:rPr>
              <a:t>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anum Gothic"/>
              </a:rPr>
              <a:t>16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anum Gothic"/>
              </a:rPr>
              <a:t>개  층으로 구성된 모델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anum Gothic"/>
              </a:rPr>
              <a:t>, 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3x3 filter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를 모든 레이어에서 사용하기 때문에 더 깊게 네트워크를 구성할 수 있음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. 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이에 따라 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abstract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하게 이미지 표현 가능</a:t>
            </a:r>
            <a:endParaRPr lang="en-US" altLang="ko-KR" b="0" i="0" dirty="0">
              <a:solidFill>
                <a:srgbClr val="303030"/>
              </a:solidFill>
              <a:effectLst/>
              <a:latin typeface="Gill Sans"/>
            </a:endParaRPr>
          </a:p>
          <a:p>
            <a:pPr marL="171450" indent="-171450" algn="l">
              <a:buFontTx/>
              <a:buChar char="-"/>
            </a:pPr>
            <a:r>
              <a:rPr lang="en-US" altLang="ko-KR" b="0" i="0" dirty="0" err="1">
                <a:solidFill>
                  <a:srgbClr val="303030"/>
                </a:solidFill>
                <a:effectLst/>
                <a:latin typeface="Gill Sans"/>
              </a:rPr>
              <a:t>VGGNet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 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마지막 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layer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를 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4096-dim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으로 출력</a:t>
            </a:r>
          </a:p>
          <a:p>
            <a:pPr algn="l">
              <a:buFont typeface="Arial" panose="020B0604020202020204" pitchFamily="34" charset="0"/>
              <a:buNone/>
            </a:pPr>
            <a:endParaRPr lang="ko-KR" altLang="en-US" b="0" i="0" dirty="0">
              <a:solidFill>
                <a:srgbClr val="303030"/>
              </a:solidFill>
              <a:effectLst/>
              <a:latin typeface="Gill Sans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&gt;&gt; l2 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정규화 했음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, 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선은 좋음</a:t>
            </a:r>
            <a:endParaRPr lang="en-US" altLang="ko-KR" b="0" i="0" dirty="0">
              <a:solidFill>
                <a:srgbClr val="303030"/>
              </a:solidFill>
              <a:effectLst/>
              <a:latin typeface="Gill Sans"/>
            </a:endParaRPr>
          </a:p>
          <a:p>
            <a:pPr algn="l">
              <a:buFont typeface="Arial" panose="020B0604020202020204" pitchFamily="34" charset="0"/>
              <a:buNone/>
            </a:pPr>
            <a:endParaRPr lang="en-US" altLang="ko-KR" b="1" i="0" dirty="0">
              <a:solidFill>
                <a:srgbClr val="303030"/>
              </a:solidFill>
              <a:effectLst/>
              <a:latin typeface="Gill Sans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 </a:t>
            </a:r>
            <a:r>
              <a:rPr lang="en-US" altLang="ko-KR" b="0" i="0" dirty="0" err="1">
                <a:solidFill>
                  <a:srgbClr val="515151"/>
                </a:solidFill>
                <a:effectLst/>
                <a:latin typeface="Gill Sans"/>
              </a:rPr>
              <a:t>VGGNet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의 마지막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hidden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레이어가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4096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차원의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embedding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으로 사용된다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norm I: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위와 비슷하나 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MJXc-TeX-math-I"/>
              </a:rPr>
              <a:t>l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MJXc-TeX-main-R"/>
              </a:rPr>
              <a:t>2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 </a:t>
            </a:r>
            <a:r>
              <a:rPr lang="ko-KR" altLang="en-US" b="0" i="0" dirty="0" err="1">
                <a:solidFill>
                  <a:srgbClr val="515151"/>
                </a:solidFill>
                <a:effectLst/>
                <a:latin typeface="Gill Sans"/>
              </a:rPr>
              <a:t>정규화된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 활성함수를 사용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1848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ko-KR" altLang="en-US" b="0" i="0" dirty="0">
              <a:solidFill>
                <a:srgbClr val="515151"/>
              </a:solidFill>
              <a:effectLst/>
              <a:latin typeface="Gill San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526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ko-KR" altLang="en-US" b="0" i="0" dirty="0">
              <a:solidFill>
                <a:srgbClr val="515151"/>
              </a:solidFill>
              <a:effectLst/>
              <a:latin typeface="Gill San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5090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4586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3493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8094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여기서 모델은 논문에서 제안하는 방법은 아니고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가장 성능이 잘 나온 </a:t>
            </a:r>
            <a:r>
              <a:rPr lang="en-US" altLang="ko-KR" dirty="0"/>
              <a:t>deeper LSTM</a:t>
            </a:r>
            <a:r>
              <a:rPr lang="ko-KR" altLang="en-US" dirty="0"/>
              <a:t>을 통해 구조를 설명해드리겠습니다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이미지 </a:t>
            </a:r>
            <a:r>
              <a:rPr lang="ko-KR" altLang="en-US" dirty="0" err="1"/>
              <a:t>임베딩하는</a:t>
            </a:r>
            <a:r>
              <a:rPr lang="ko-KR" altLang="en-US" dirty="0"/>
              <a:t> </a:t>
            </a:r>
            <a:r>
              <a:rPr lang="en-US" altLang="ko-KR" dirty="0"/>
              <a:t>&lt;Image Channel&gt;, </a:t>
            </a:r>
            <a:r>
              <a:rPr lang="ko-KR" altLang="en-US" dirty="0"/>
              <a:t>질문 문장 </a:t>
            </a:r>
            <a:r>
              <a:rPr lang="ko-KR" altLang="en-US" dirty="0" err="1"/>
              <a:t>임베딩</a:t>
            </a:r>
            <a:r>
              <a:rPr lang="ko-KR" altLang="en-US" dirty="0"/>
              <a:t> 하는</a:t>
            </a:r>
            <a:r>
              <a:rPr lang="en-US" altLang="ko-KR" dirty="0"/>
              <a:t>  &lt;Question Channel&gt;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두 벡터들을 </a:t>
            </a:r>
            <a:r>
              <a:rPr lang="en-US" altLang="ko-KR" dirty="0" err="1"/>
              <a:t>concat</a:t>
            </a:r>
            <a:r>
              <a:rPr lang="en-US" altLang="ko-KR" dirty="0"/>
              <a:t> </a:t>
            </a:r>
            <a:r>
              <a:rPr lang="ko-KR" altLang="en-US" dirty="0"/>
              <a:t>하고 실제 정답을 예측하는</a:t>
            </a:r>
            <a:r>
              <a:rPr lang="en-US" altLang="ko-KR" dirty="0"/>
              <a:t>&lt;MLP&gt; </a:t>
            </a:r>
            <a:r>
              <a:rPr lang="ko-KR" altLang="en-US" dirty="0"/>
              <a:t>세부분으로 이루어집니다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4139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altLang="ko-KR" b="1" i="0" dirty="0">
                <a:solidFill>
                  <a:srgbClr val="303030"/>
                </a:solidFill>
                <a:effectLst/>
                <a:latin typeface="Gill Sans"/>
              </a:rPr>
              <a:t>Image Channel </a:t>
            </a:r>
            <a:r>
              <a:rPr lang="ko-KR" altLang="en-US" b="1" i="0" dirty="0">
                <a:solidFill>
                  <a:srgbClr val="303030"/>
                </a:solidFill>
                <a:effectLst/>
                <a:latin typeface="Gill Sans"/>
              </a:rPr>
              <a:t>불리는 이미지 </a:t>
            </a:r>
            <a:r>
              <a:rPr lang="ko-KR" altLang="en-US" b="1" i="0" dirty="0" err="1">
                <a:solidFill>
                  <a:srgbClr val="303030"/>
                </a:solidFill>
                <a:effectLst/>
                <a:latin typeface="Gill Sans"/>
              </a:rPr>
              <a:t>임베딩</a:t>
            </a:r>
            <a:r>
              <a:rPr lang="ko-KR" altLang="en-US" b="1" i="0" dirty="0">
                <a:solidFill>
                  <a:srgbClr val="303030"/>
                </a:solidFill>
                <a:effectLst/>
                <a:latin typeface="Gill Sans"/>
              </a:rPr>
              <a:t> 부분은</a:t>
            </a:r>
            <a:r>
              <a:rPr lang="en-US" altLang="ko-KR" b="1" i="0" dirty="0">
                <a:solidFill>
                  <a:srgbClr val="303030"/>
                </a:solidFill>
                <a:effectLst/>
                <a:latin typeface="Gill Sans"/>
              </a:rPr>
              <a:t>,</a:t>
            </a:r>
          </a:p>
          <a:p>
            <a:pPr marL="171450" indent="-171450" algn="l">
              <a:buFontTx/>
              <a:buChar char="-"/>
            </a:pP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이미지로부터 </a:t>
            </a:r>
            <a:r>
              <a:rPr lang="ko-KR" altLang="en-US" b="0" i="0" dirty="0" err="1">
                <a:solidFill>
                  <a:srgbClr val="303030"/>
                </a:solidFill>
                <a:effectLst/>
                <a:latin typeface="Gill Sans"/>
              </a:rPr>
              <a:t>피쳐를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 추출하기위해 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pretrained VGG16 </a:t>
            </a:r>
          </a:p>
          <a:p>
            <a:pPr marL="171450" indent="-171450" algn="l">
              <a:buFontTx/>
              <a:buChar char="-"/>
            </a:pPr>
            <a:endParaRPr lang="en-US" altLang="ko-KR" b="0" i="0" dirty="0">
              <a:solidFill>
                <a:srgbClr val="303030"/>
              </a:solidFill>
              <a:effectLst/>
              <a:latin typeface="Gill Sans"/>
            </a:endParaRPr>
          </a:p>
          <a:p>
            <a:pPr marL="171450" indent="-171450" algn="l">
              <a:buFontTx/>
              <a:buChar char="-"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anum Gothic"/>
              </a:rPr>
              <a:t>VGGNet16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anum Gothic"/>
              </a:rPr>
              <a:t>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anum Gothic"/>
              </a:rPr>
              <a:t>16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anum Gothic"/>
              </a:rPr>
              <a:t>개  층으로 구성된 모델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anum Gothic"/>
              </a:rPr>
              <a:t>, 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3x3 filter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를 모든 레이어에서 사용하기 때문에 더 깊게 네트워크를 구성할 수 있음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. 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이에 따라 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abstract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하게 이미지 표현 가능</a:t>
            </a:r>
            <a:endParaRPr lang="en-US" altLang="ko-KR" b="0" i="0" dirty="0">
              <a:solidFill>
                <a:srgbClr val="303030"/>
              </a:solidFill>
              <a:effectLst/>
              <a:latin typeface="Gill Sans"/>
            </a:endParaRPr>
          </a:p>
          <a:p>
            <a:pPr marL="171450" indent="-171450" algn="l">
              <a:buFontTx/>
              <a:buChar char="-"/>
            </a:pPr>
            <a:r>
              <a:rPr lang="en-US" altLang="ko-KR" b="0" i="0" dirty="0" err="1">
                <a:solidFill>
                  <a:srgbClr val="303030"/>
                </a:solidFill>
                <a:effectLst/>
                <a:latin typeface="Gill Sans"/>
              </a:rPr>
              <a:t>VGGNet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 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마지막 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layer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를 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4096-dim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으로 출력</a:t>
            </a:r>
          </a:p>
          <a:p>
            <a:pPr algn="l">
              <a:buFont typeface="Arial" panose="020B0604020202020204" pitchFamily="34" charset="0"/>
              <a:buNone/>
            </a:pPr>
            <a:endParaRPr lang="ko-KR" altLang="en-US" b="0" i="0" dirty="0">
              <a:solidFill>
                <a:srgbClr val="303030"/>
              </a:solidFill>
              <a:effectLst/>
              <a:latin typeface="Gill Sans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&gt;&gt; l2 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정규화 했음</a:t>
            </a:r>
            <a:r>
              <a:rPr lang="en-US" altLang="ko-KR" b="0" i="0" dirty="0">
                <a:solidFill>
                  <a:srgbClr val="303030"/>
                </a:solidFill>
                <a:effectLst/>
                <a:latin typeface="Gill Sans"/>
              </a:rPr>
              <a:t>, </a:t>
            </a:r>
            <a:r>
              <a:rPr lang="ko-KR" altLang="en-US" b="0" i="0" dirty="0">
                <a:solidFill>
                  <a:srgbClr val="303030"/>
                </a:solidFill>
                <a:effectLst/>
                <a:latin typeface="Gill Sans"/>
              </a:rPr>
              <a:t>선은 좋음</a:t>
            </a:r>
            <a:endParaRPr lang="en-US" altLang="ko-KR" b="0" i="0" dirty="0">
              <a:solidFill>
                <a:srgbClr val="303030"/>
              </a:solidFill>
              <a:effectLst/>
              <a:latin typeface="Gill Sans"/>
            </a:endParaRPr>
          </a:p>
          <a:p>
            <a:pPr algn="l">
              <a:buFont typeface="Arial" panose="020B0604020202020204" pitchFamily="34" charset="0"/>
              <a:buNone/>
            </a:pPr>
            <a:endParaRPr lang="en-US" altLang="ko-KR" b="1" i="0" dirty="0">
              <a:solidFill>
                <a:srgbClr val="303030"/>
              </a:solidFill>
              <a:effectLst/>
              <a:latin typeface="Gill Sans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 </a:t>
            </a:r>
            <a:r>
              <a:rPr lang="en-US" altLang="ko-KR" b="0" i="0" dirty="0" err="1">
                <a:solidFill>
                  <a:srgbClr val="515151"/>
                </a:solidFill>
                <a:effectLst/>
                <a:latin typeface="Gill Sans"/>
              </a:rPr>
              <a:t>VGGNet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의 마지막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hidden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레이어가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4096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차원의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embedding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으로 사용된다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norm I: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위와 비슷하나 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MJXc-TeX-math-I"/>
              </a:rPr>
              <a:t>l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MJXc-TeX-main-R"/>
              </a:rPr>
              <a:t>2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 </a:t>
            </a:r>
            <a:r>
              <a:rPr lang="ko-KR" altLang="en-US" b="0" i="0" dirty="0" err="1">
                <a:solidFill>
                  <a:srgbClr val="515151"/>
                </a:solidFill>
                <a:effectLst/>
                <a:latin typeface="Gill Sans"/>
              </a:rPr>
              <a:t>정규화된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 활성함수를 사용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78338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ko-KR" altLang="en-US" b="0" i="0" dirty="0">
              <a:solidFill>
                <a:srgbClr val="515151"/>
              </a:solidFill>
              <a:effectLst/>
              <a:latin typeface="Gill San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2790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endParaRPr lang="ko-KR" altLang="en-US" b="0" i="0" dirty="0">
              <a:solidFill>
                <a:srgbClr val="515151"/>
              </a:solidFill>
              <a:effectLst/>
              <a:latin typeface="Gill San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380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VQA Task</a:t>
            </a:r>
            <a:r>
              <a:rPr lang="ko-KR" altLang="en-US" dirty="0"/>
              <a:t>를 처음 으로 제안 하는 본 논문은 </a:t>
            </a:r>
            <a:r>
              <a:rPr lang="en-US" altLang="ko-KR" dirty="0"/>
              <a:t>2015</a:t>
            </a:r>
            <a:r>
              <a:rPr lang="ko-KR" altLang="en-US" dirty="0"/>
              <a:t>년도에  </a:t>
            </a:r>
            <a:r>
              <a:rPr lang="en-US" altLang="ko-KR" dirty="0"/>
              <a:t>ICCV</a:t>
            </a:r>
            <a:r>
              <a:rPr lang="ko-KR" altLang="en-US" dirty="0"/>
              <a:t>에서 발표되었고</a:t>
            </a:r>
            <a:r>
              <a:rPr lang="en-US" altLang="ko-KR" dirty="0"/>
              <a:t>, </a:t>
            </a:r>
            <a:endParaRPr lang="en-US" altLang="ko-KR" b="0" i="0" dirty="0">
              <a:solidFill>
                <a:srgbClr val="7A7A7A"/>
              </a:solidFill>
              <a:effectLst/>
              <a:latin typeface="Gill Sans"/>
            </a:endParaRPr>
          </a:p>
          <a:p>
            <a:endParaRPr lang="en-US" altLang="ko-KR" dirty="0"/>
          </a:p>
          <a:p>
            <a:r>
              <a:rPr lang="en-US" altLang="ko-KR" dirty="0"/>
              <a:t>VQA Challenge</a:t>
            </a:r>
            <a:r>
              <a:rPr lang="ko-KR" altLang="en-US" dirty="0"/>
              <a:t> 는 </a:t>
            </a:r>
            <a:r>
              <a:rPr lang="en-US" altLang="ko-KR" dirty="0"/>
              <a:t>CVPR </a:t>
            </a:r>
            <a:r>
              <a:rPr lang="ko-KR" altLang="en-US" dirty="0"/>
              <a:t>워크샵 중 하나로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2016</a:t>
            </a:r>
            <a:r>
              <a:rPr lang="ko-KR" altLang="en-US" dirty="0"/>
              <a:t>년 이후 매년 개최되어 참가팀들의 기법을 평가하고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우리나라에서는 </a:t>
            </a:r>
            <a:r>
              <a:rPr lang="en-US" altLang="ko-KR" dirty="0"/>
              <a:t>2016</a:t>
            </a:r>
            <a:r>
              <a:rPr lang="ko-KR" altLang="en-US" dirty="0"/>
              <a:t>년에 </a:t>
            </a:r>
            <a:r>
              <a:rPr lang="ko-KR" altLang="en-US" dirty="0" err="1"/>
              <a:t>네이버랩스에서</a:t>
            </a:r>
            <a:r>
              <a:rPr lang="ko-KR" altLang="en-US" dirty="0"/>
              <a:t> 참여하여서 </a:t>
            </a:r>
            <a:r>
              <a:rPr lang="en-US" altLang="ko-KR" dirty="0"/>
              <a:t>2</a:t>
            </a:r>
            <a:r>
              <a:rPr lang="ko-KR" altLang="en-US" dirty="0"/>
              <a:t>등을 했고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2018</a:t>
            </a:r>
            <a:r>
              <a:rPr lang="ko-KR" altLang="en-US" dirty="0"/>
              <a:t>년에 서울대에서 준우승을 했다고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3289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115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말씀 드렸듯이 본 논문은</a:t>
            </a:r>
            <a:r>
              <a:rPr lang="en-US" altLang="ko-KR" dirty="0"/>
              <a:t> VQA</a:t>
            </a:r>
            <a:r>
              <a:rPr lang="ko-KR" altLang="en-US" dirty="0"/>
              <a:t>라는 영역을 정의하여 소개하는 논문이기 때문에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VQA </a:t>
            </a:r>
            <a:r>
              <a:rPr lang="ko-KR" altLang="en-US" dirty="0"/>
              <a:t>데이터 셋을 어떻게 생성하는지 자세히 설명하고 있습니다</a:t>
            </a:r>
            <a:r>
              <a:rPr lang="en-US" altLang="ko-KR" dirty="0"/>
              <a:t>.</a:t>
            </a:r>
          </a:p>
          <a:p>
            <a:endParaRPr lang="en-US" altLang="ko-KR" b="0" i="0" dirty="0">
              <a:solidFill>
                <a:srgbClr val="7A7A7A"/>
              </a:solidFill>
              <a:effectLst/>
              <a:latin typeface="Gill Sans"/>
            </a:endParaRPr>
          </a:p>
          <a:p>
            <a:r>
              <a:rPr lang="ko-KR" altLang="en-US" b="0" i="0" dirty="0">
                <a:solidFill>
                  <a:srgbClr val="7A7A7A"/>
                </a:solidFill>
                <a:effectLst/>
                <a:latin typeface="Gill Sans"/>
              </a:rPr>
              <a:t>제안하는 데이터 셋은 홈페이지에서 다운 받을 수 있습니다</a:t>
            </a:r>
            <a:r>
              <a:rPr lang="en-US" altLang="ko-KR" b="0" i="0" dirty="0">
                <a:solidFill>
                  <a:srgbClr val="7A7A7A"/>
                </a:solidFill>
                <a:effectLst/>
                <a:latin typeface="Gill Sans"/>
              </a:rPr>
              <a:t>.</a:t>
            </a:r>
          </a:p>
          <a:p>
            <a:r>
              <a:rPr lang="ko-KR" altLang="en-US" b="0" i="0" dirty="0">
                <a:solidFill>
                  <a:srgbClr val="7A7A7A"/>
                </a:solidFill>
                <a:effectLst/>
                <a:latin typeface="Gill Sans"/>
              </a:rPr>
              <a:t>현재 최신 데이터셋은  </a:t>
            </a:r>
            <a:r>
              <a:rPr lang="en-US" altLang="ko-KR" b="0" i="0" dirty="0">
                <a:solidFill>
                  <a:srgbClr val="7A7A7A"/>
                </a:solidFill>
                <a:effectLst/>
                <a:latin typeface="Gill Sans"/>
              </a:rPr>
              <a:t>VQA 2. 0</a:t>
            </a:r>
            <a:r>
              <a:rPr lang="ko-KR" altLang="en-US" b="0" i="0" dirty="0">
                <a:solidFill>
                  <a:srgbClr val="7A7A7A"/>
                </a:solidFill>
                <a:effectLst/>
                <a:latin typeface="Gill Sans"/>
              </a:rPr>
              <a:t>입니다</a:t>
            </a:r>
            <a:r>
              <a:rPr lang="en-US" altLang="ko-KR" b="0" i="0" dirty="0">
                <a:solidFill>
                  <a:srgbClr val="7A7A7A"/>
                </a:solidFill>
                <a:effectLst/>
                <a:latin typeface="Gill Sans"/>
              </a:rPr>
              <a:t>.</a:t>
            </a:r>
          </a:p>
          <a:p>
            <a:endParaRPr lang="en-US" altLang="ko-KR" b="0" i="0" dirty="0">
              <a:solidFill>
                <a:srgbClr val="7A7A7A"/>
              </a:solidFill>
              <a:effectLst/>
              <a:latin typeface="Gill Sans"/>
            </a:endParaRPr>
          </a:p>
          <a:p>
            <a:r>
              <a:rPr lang="ko-KR" altLang="en-US" b="0" i="0" dirty="0">
                <a:solidFill>
                  <a:srgbClr val="7A7A7A"/>
                </a:solidFill>
                <a:effectLst/>
                <a:latin typeface="Gill Sans"/>
              </a:rPr>
              <a:t>본 논문의 </a:t>
            </a:r>
            <a:r>
              <a:rPr lang="en-US" altLang="ko-KR" dirty="0"/>
              <a:t>Main Contribution</a:t>
            </a:r>
            <a:r>
              <a:rPr lang="ko-KR" altLang="en-US" dirty="0"/>
              <a:t>은 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VQA Task </a:t>
            </a:r>
            <a:r>
              <a:rPr lang="ko-KR" altLang="en-US" dirty="0"/>
              <a:t>제안 </a:t>
            </a:r>
            <a:endParaRPr lang="en-US" altLang="ko-KR" dirty="0"/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ko-KR" altLang="en-US" dirty="0"/>
              <a:t>이미지</a:t>
            </a:r>
            <a:r>
              <a:rPr lang="en-US" altLang="ko-KR" dirty="0"/>
              <a:t>, </a:t>
            </a:r>
            <a:r>
              <a:rPr lang="ko-KR" altLang="en-US" dirty="0"/>
              <a:t>질문</a:t>
            </a:r>
            <a:r>
              <a:rPr lang="en-US" altLang="ko-KR" dirty="0"/>
              <a:t>, </a:t>
            </a:r>
            <a:r>
              <a:rPr lang="ko-KR" altLang="en-US" dirty="0"/>
              <a:t>대답이 포함된 </a:t>
            </a:r>
            <a:r>
              <a:rPr lang="en-US" altLang="ko-KR" dirty="0"/>
              <a:t> VQA Task</a:t>
            </a:r>
            <a:r>
              <a:rPr lang="ko-KR" altLang="en-US" dirty="0"/>
              <a:t>를 위한 데이터셋 생성</a:t>
            </a:r>
            <a:endParaRPr lang="en-US" altLang="ko-KR" dirty="0"/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ko-KR" dirty="0"/>
              <a:t>VQA</a:t>
            </a:r>
            <a:r>
              <a:rPr lang="ko-KR" altLang="en-US" dirty="0"/>
              <a:t> </a:t>
            </a:r>
            <a:r>
              <a:rPr lang="en-US" altLang="ko-KR" dirty="0"/>
              <a:t>Task</a:t>
            </a:r>
            <a:r>
              <a:rPr lang="ko-KR" altLang="en-US" dirty="0"/>
              <a:t>를 평가하는 새로운 지표를 정의한 것입니다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683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질문을 잘 모으는 것이 매우 중요한 문제인데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사람들로부터 </a:t>
            </a:r>
            <a:r>
              <a:rPr lang="en-US" altLang="ko-KR" dirty="0"/>
              <a:t>1</a:t>
            </a:r>
            <a:r>
              <a:rPr lang="ko-KR" altLang="en-US" dirty="0"/>
              <a:t>개 이미지에 대해서 유니크한 질문 </a:t>
            </a:r>
            <a:r>
              <a:rPr lang="en-US" altLang="ko-KR" dirty="0"/>
              <a:t>3</a:t>
            </a:r>
            <a:r>
              <a:rPr lang="ko-KR" altLang="en-US" dirty="0"/>
              <a:t>개를 수집했습니다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사물</a:t>
            </a:r>
            <a:r>
              <a:rPr lang="en-US" altLang="ko-KR" dirty="0"/>
              <a:t> / </a:t>
            </a:r>
            <a:r>
              <a:rPr lang="ko-KR" altLang="en-US" dirty="0"/>
              <a:t>장면</a:t>
            </a:r>
            <a:r>
              <a:rPr lang="en-US" altLang="ko-KR" dirty="0"/>
              <a:t> / </a:t>
            </a:r>
            <a:r>
              <a:rPr lang="ko-KR" altLang="en-US" dirty="0"/>
              <a:t>감정을 인식할 수 있는 로봇을 </a:t>
            </a:r>
            <a:r>
              <a:rPr lang="ko-KR" altLang="en-US" dirty="0" err="1"/>
              <a:t>스텀프</a:t>
            </a:r>
            <a:r>
              <a:rPr lang="ko-KR" altLang="en-US" dirty="0"/>
              <a:t> 시키는 질문을 요청하였습니다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여기서 이미지에 대한 이해와 함께 일반적인 상식에 대한 이해도 가 동시에 있어야 풀 수 있는 문제를 요청하고 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너무 단순하거나</a:t>
            </a:r>
            <a:r>
              <a:rPr lang="en-US" altLang="ko-KR" dirty="0"/>
              <a:t>, </a:t>
            </a:r>
            <a:r>
              <a:rPr lang="ko-KR" altLang="en-US" dirty="0"/>
              <a:t>상식만으로 대답할 수 있는 문제여서는 안되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총 </a:t>
            </a:r>
            <a:r>
              <a:rPr lang="en-US" altLang="ko-KR" dirty="0"/>
              <a:t>76</a:t>
            </a:r>
            <a:r>
              <a:rPr lang="ko-KR" altLang="en-US" dirty="0"/>
              <a:t>만개의 질문 확보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103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Yes/No </a:t>
            </a:r>
            <a:r>
              <a:rPr lang="ko-KR" altLang="en-US" dirty="0"/>
              <a:t>외에 </a:t>
            </a:r>
            <a:r>
              <a:rPr lang="en-US" altLang="ko-KR" dirty="0"/>
              <a:t>short phrase</a:t>
            </a:r>
            <a:r>
              <a:rPr lang="ko-KR" altLang="en-US" dirty="0"/>
              <a:t>로 대답하는 부분은 대답이 다양할 수 있음</a:t>
            </a:r>
          </a:p>
          <a:p>
            <a:r>
              <a:rPr lang="ko-KR" altLang="en-US" dirty="0"/>
              <a:t>따라서 </a:t>
            </a:r>
            <a:r>
              <a:rPr lang="en-US" altLang="ko-KR" dirty="0"/>
              <a:t>human subject 10</a:t>
            </a:r>
            <a:r>
              <a:rPr lang="ko-KR" altLang="en-US" dirty="0"/>
              <a:t>명의 </a:t>
            </a:r>
            <a:r>
              <a:rPr lang="en-US" altLang="ko-KR" dirty="0"/>
              <a:t>answer</a:t>
            </a:r>
            <a:r>
              <a:rPr lang="ko-KR" altLang="en-US" dirty="0"/>
              <a:t>를 수집한 것을 </a:t>
            </a:r>
            <a:r>
              <a:rPr lang="en-US" altLang="ko-KR" dirty="0"/>
              <a:t>ground truth set</a:t>
            </a:r>
            <a:r>
              <a:rPr lang="ko-KR" altLang="en-US" dirty="0"/>
              <a:t>으로 지정</a:t>
            </a:r>
          </a:p>
          <a:p>
            <a:r>
              <a:rPr lang="ko-KR" altLang="en-US" dirty="0"/>
              <a:t>모델 정확도 평가 시</a:t>
            </a:r>
            <a:r>
              <a:rPr lang="en-US" altLang="ko-KR" dirty="0"/>
              <a:t>, predicted value</a:t>
            </a:r>
            <a:r>
              <a:rPr lang="ko-KR" altLang="en-US" dirty="0"/>
              <a:t>가 </a:t>
            </a:r>
            <a:r>
              <a:rPr lang="en-US" altLang="ko-KR" dirty="0"/>
              <a:t>ground truth set</a:t>
            </a:r>
            <a:r>
              <a:rPr lang="ko-KR" altLang="en-US" dirty="0"/>
              <a:t>내에 존재하는 값과 일치하는 개수를 사용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</a:t>
            </a:r>
            <a:r>
              <a:rPr lang="ko-KR" altLang="en-US" dirty="0"/>
              <a:t>인기</a:t>
            </a:r>
            <a:r>
              <a:rPr lang="en-US" altLang="ko-KR" dirty="0"/>
              <a:t>: </a:t>
            </a:r>
            <a:r>
              <a:rPr lang="ko-KR" altLang="en-US" dirty="0"/>
              <a:t>가장 인기 있는 </a:t>
            </a:r>
            <a:r>
              <a:rPr lang="en-US" altLang="ko-KR" dirty="0"/>
              <a:t>10</a:t>
            </a:r>
            <a:r>
              <a:rPr lang="ko-KR" altLang="en-US" dirty="0"/>
              <a:t>가지 대답이다</a:t>
            </a:r>
            <a:r>
              <a:rPr lang="en-US" altLang="ko-KR" dirty="0"/>
              <a:t>. </a:t>
            </a:r>
            <a:r>
              <a:rPr lang="ko-KR" altLang="en-US" dirty="0"/>
              <a:t>예를 들어 실제 이미지에는 </a:t>
            </a:r>
            <a:r>
              <a:rPr lang="en-US" altLang="ko-KR" dirty="0"/>
              <a:t>"</a:t>
            </a:r>
            <a:r>
              <a:rPr lang="ko-KR" altLang="en-US" dirty="0"/>
              <a:t>예</a:t>
            </a:r>
            <a:r>
              <a:rPr lang="en-US" altLang="ko-KR" dirty="0"/>
              <a:t>", "</a:t>
            </a:r>
            <a:r>
              <a:rPr lang="ko-KR" altLang="en-US" dirty="0" err="1"/>
              <a:t>아니오</a:t>
            </a:r>
            <a:r>
              <a:rPr lang="en-US" altLang="ko-KR" dirty="0"/>
              <a:t>", "2", "1, </a:t>
            </a:r>
            <a:r>
              <a:rPr lang="ko-KR" altLang="en-US" dirty="0"/>
              <a:t>흰색</a:t>
            </a:r>
            <a:r>
              <a:rPr lang="en-US" altLang="ko-KR" dirty="0"/>
              <a:t>", "3", "</a:t>
            </a:r>
            <a:r>
              <a:rPr lang="ko-KR" altLang="en-US" dirty="0"/>
              <a:t>빨간색</a:t>
            </a:r>
            <a:r>
              <a:rPr lang="en-US" altLang="ko-KR" dirty="0"/>
              <a:t>", "</a:t>
            </a:r>
            <a:r>
              <a:rPr lang="ko-KR" altLang="en-US" dirty="0"/>
              <a:t>파란색</a:t>
            </a:r>
            <a:r>
              <a:rPr lang="en-US" altLang="ko-KR" dirty="0"/>
              <a:t>", "4", "</a:t>
            </a:r>
            <a:r>
              <a:rPr lang="ko-KR" altLang="en-US" dirty="0"/>
              <a:t>녹색</a:t>
            </a:r>
            <a:r>
              <a:rPr lang="en-US" altLang="ko-KR" dirty="0"/>
              <a:t>"</a:t>
            </a:r>
            <a:r>
              <a:rPr lang="ko-KR" altLang="en-US" dirty="0"/>
              <a:t>이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가장 인기 있는 답변이 포함되면 알고리즘은 제공된 답변 집합에서 질문 유형을 추론하기가 더 어려워진다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단지 </a:t>
            </a:r>
            <a:r>
              <a:rPr lang="en-US" altLang="ko-KR" dirty="0"/>
              <a:t>"</a:t>
            </a:r>
            <a:r>
              <a:rPr lang="ko-KR" altLang="en-US" dirty="0"/>
              <a:t>예</a:t>
            </a:r>
            <a:r>
              <a:rPr lang="en-US" altLang="ko-KR" dirty="0"/>
              <a:t>"</a:t>
            </a:r>
            <a:r>
              <a:rPr lang="ko-KR" altLang="en-US" dirty="0"/>
              <a:t>와 </a:t>
            </a:r>
            <a:r>
              <a:rPr lang="en-US" altLang="ko-KR" dirty="0"/>
              <a:t>"</a:t>
            </a:r>
            <a:r>
              <a:rPr lang="ko-KR" altLang="en-US" dirty="0" err="1"/>
              <a:t>아니오</a:t>
            </a:r>
            <a:r>
              <a:rPr lang="en-US" altLang="ko-KR" dirty="0"/>
              <a:t>"</a:t>
            </a:r>
            <a:r>
              <a:rPr lang="ko-KR" altLang="en-US" dirty="0"/>
              <a:t>가 답변에 존재한다고 해서 </a:t>
            </a:r>
            <a:r>
              <a:rPr lang="en-US" altLang="ko-KR" dirty="0"/>
              <a:t>"</a:t>
            </a:r>
            <a:r>
              <a:rPr lang="ko-KR" altLang="en-US" dirty="0"/>
              <a:t>예</a:t>
            </a:r>
            <a:r>
              <a:rPr lang="en-US" altLang="ko-KR" dirty="0"/>
              <a:t>" </a:t>
            </a:r>
            <a:r>
              <a:rPr lang="ko-KR" altLang="en-US" dirty="0"/>
              <a:t>또는 </a:t>
            </a:r>
            <a:r>
              <a:rPr lang="en-US" altLang="ko-KR" dirty="0"/>
              <a:t>"</a:t>
            </a:r>
            <a:r>
              <a:rPr lang="ko-KR" altLang="en-US" dirty="0" err="1"/>
              <a:t>아니오</a:t>
            </a:r>
            <a:r>
              <a:rPr lang="en-US" altLang="ko-KR" dirty="0"/>
              <a:t>"</a:t>
            </a:r>
            <a:r>
              <a:rPr lang="ko-KR" altLang="en-US" dirty="0"/>
              <a:t>의 질문은 </a:t>
            </a:r>
            <a:r>
              <a:rPr lang="ko-KR" altLang="en-US" dirty="0" err="1"/>
              <a:t>아니라는것이다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607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task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를 제안하는 것인만큼 데이터에 대한 정보가 매우 자세하다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515151"/>
              </a:solidFill>
              <a:effectLst/>
              <a:latin typeface="Gill Sans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-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질문에는 “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What is…”, “Is there…”, “How many…”, “Does the…”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같은 질문들이 있다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질문의 길이는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4~8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단어가 대부분이다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290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다음과 같은 그림 같은 정보도 있다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여러 종류의 질문에 대해 답변이 어떤 단어가 어떤 비율로 있는지 등을 나타낸다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</a:t>
            </a:r>
          </a:p>
          <a:p>
            <a:pPr algn="l">
              <a:buFont typeface="Arial" panose="020B0604020202020204" pitchFamily="34" charset="0"/>
              <a:buNone/>
            </a:pPr>
            <a:endParaRPr lang="en-US" altLang="ko-KR" b="0" i="0" dirty="0">
              <a:solidFill>
                <a:srgbClr val="515151"/>
              </a:solidFill>
              <a:effectLst/>
              <a:latin typeface="Gill Sans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답변에는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yes/no,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색깔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, left/right 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등의 답변이 많다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 1 / 2 / 3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단어인 경우가 대략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90%, 6%, 2.5% </a:t>
            </a:r>
            <a:r>
              <a:rPr lang="ko-KR" altLang="en-US" b="0" i="0" dirty="0" err="1">
                <a:solidFill>
                  <a:srgbClr val="515151"/>
                </a:solidFill>
                <a:effectLst/>
                <a:latin typeface="Gill Sans"/>
              </a:rPr>
              <a:t>정도씩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 있다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상식을 필요로 하는 질문은 위에서 설명한 대로 당연이 이미지에서도 정보를 얻어야 답변이 가능하다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.</a:t>
            </a:r>
          </a:p>
          <a:p>
            <a:pPr algn="l">
              <a:buFont typeface="Arial" panose="020B0604020202020204" pitchFamily="34" charset="0"/>
              <a:buNone/>
            </a:pPr>
            <a:endParaRPr lang="en-US" altLang="ko-KR" b="0" i="0" dirty="0">
              <a:solidFill>
                <a:srgbClr val="515151"/>
              </a:solidFill>
              <a:effectLst/>
              <a:latin typeface="Gill San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555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270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여기서 모델은 논문에서 제안하는 방법은 아니고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가장 성능이 잘 나온 </a:t>
            </a:r>
            <a:r>
              <a:rPr lang="en-US" altLang="ko-KR" dirty="0"/>
              <a:t>deeper LSTM</a:t>
            </a:r>
            <a:r>
              <a:rPr lang="ko-KR" altLang="en-US" dirty="0"/>
              <a:t>을 통해 구조를 설명해드리겠습니다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이미지 </a:t>
            </a:r>
            <a:r>
              <a:rPr lang="ko-KR" altLang="en-US" dirty="0" err="1"/>
              <a:t>임베딩하는</a:t>
            </a:r>
            <a:r>
              <a:rPr lang="ko-KR" altLang="en-US" dirty="0"/>
              <a:t> </a:t>
            </a:r>
            <a:r>
              <a:rPr lang="en-US" altLang="ko-KR" dirty="0"/>
              <a:t>&lt;Image Channel&gt;, </a:t>
            </a:r>
            <a:r>
              <a:rPr lang="ko-KR" altLang="en-US" dirty="0"/>
              <a:t>질문 문장 </a:t>
            </a:r>
            <a:r>
              <a:rPr lang="ko-KR" altLang="en-US" dirty="0" err="1"/>
              <a:t>임베딩</a:t>
            </a:r>
            <a:r>
              <a:rPr lang="ko-KR" altLang="en-US" dirty="0"/>
              <a:t> 하는</a:t>
            </a:r>
            <a:r>
              <a:rPr lang="en-US" altLang="ko-KR" dirty="0"/>
              <a:t>  &lt;Question Channel&gt;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두 벡터들을 </a:t>
            </a:r>
            <a:r>
              <a:rPr lang="en-US" altLang="ko-KR" dirty="0" err="1"/>
              <a:t>concat</a:t>
            </a:r>
            <a:r>
              <a:rPr lang="en-US" altLang="ko-KR" dirty="0"/>
              <a:t> </a:t>
            </a:r>
            <a:r>
              <a:rPr lang="ko-KR" altLang="en-US" dirty="0"/>
              <a:t>하고 실제 정답을 예측하는</a:t>
            </a:r>
            <a:r>
              <a:rPr lang="en-US" altLang="ko-KR" dirty="0"/>
              <a:t>&lt;MLP&gt; </a:t>
            </a:r>
            <a:r>
              <a:rPr lang="ko-KR" altLang="en-US" dirty="0"/>
              <a:t>세부분으로 이루어집니다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71829-FF24-4692-9F46-071F04BFA29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433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BCE52D-8664-418B-9D5E-809DB4E0D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67B5B2-650C-4746-B0F2-36F02DD46E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357DB8-7036-4417-9C8E-0717EA8E3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7E125-0ED9-4735-839A-5E06DBB1BFD6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15C35B-3628-4EF9-82DC-1BFD43645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DE4BB3-3341-4DC3-A85F-833D85D7C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656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D15218-836D-4ECC-8243-4FBF5F551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18515C-9349-4068-844F-F48CF6CD4F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20840D-D50A-4E4D-8472-99D4E34B1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2FDCC-A693-47B1-9118-610036D63346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37B00A-482A-41A5-9A8E-A27C59C61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6A49B-4549-461D-B914-4AD0013F5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778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06260E-DD4A-4AFF-A805-83B22393FF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86E416-4B06-4053-8219-482D39B06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0E7A54-ADEF-4FD7-9BC0-B02F08775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AD73-52F3-4C20-B567-BB8BDD85A188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454F3D-8D42-43A1-B246-942944A4C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CE247B-1AFF-4EED-AE39-B72BEBB5D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1625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F47877-FB41-4F95-B995-58C2F0A14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F83DEF-F4CF-4C31-BCA1-3CC2C6E05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A7824D-6CF7-48CF-88DC-5294FCAD5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0FADE-3D24-4E0E-8114-6A18B35C1925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2BD01A-0DFE-4A77-B609-CBD1E6D8E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FBE867-4BD8-4DFD-9A4C-F81474254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010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6CADD4-8F38-4301-A9C3-0E05E27EC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C74927-937B-42F8-8B90-190559242D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9452F8-4871-45FF-9ADC-52D9187F5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5495-0BD8-4FB6-AF83-9D0E8F18A7E8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359440-7F76-44F7-97D5-895FC03C9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2C3505-044C-469C-B790-0954FBBD4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164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0A4989-03E0-445B-AC2B-A7A114CBF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02C05C-13A1-4E94-B505-45803CB28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8F81D4-C2AE-4B07-A701-F3C5B75B5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2A7BE5-A13B-4619-87AE-21830B903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DBF4-41A0-4035-A135-135A8593AA31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754306-A7F8-4604-A485-E7022B54F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8F67D8-83DA-4454-805C-D33D444AA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907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6149B2-17ED-4902-939D-BD5BF9243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00ED48-2F2E-46E7-A241-A07677A70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80B991-1D08-491B-A0C3-FACA25DE46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F5B1AA8-F543-4BAB-9503-E78ED89062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B2B2AB-3D00-4148-8AB7-7D91459E16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E88CB1-C2E8-4F72-8428-C48D778BD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03FC1-8423-44FC-854D-425D03A96697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382721-ACE4-471D-B047-D59CB6ED8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459A211-6E0F-4994-83AA-B61B1C00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341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40CADC-C391-4CDB-9BEC-CAC6539BA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332AAEC-0447-442F-8427-D3A891D15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598F-FADA-4674-92BB-4DD518A4E989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D53303-0260-4C01-87D4-F2E9D7221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B188665-87F0-4AEA-BAC2-F4BEDB386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092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4D026A-4F85-4F82-8D7C-F69D2A9F3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98650-4DD4-4106-9E56-25D6A652476E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85D8129-51B1-4FFE-8F74-9D820B5A6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2875E6-C90C-4F98-A201-8F56C83F5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14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CB38B0-682E-4784-BA06-AC5C30D71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CAD419-5AA3-459F-AEC0-68C1A3C6A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8DEDB5-3C59-443B-8912-30E0A9F270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DF6E71-A8F3-4223-9387-CBAEC327B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A30D-96D5-4733-812E-6FC51131331F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26B653-E62E-4E7B-8E2E-218E42877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83E2DC-7729-4D72-91E6-DEDD2BA00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8803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725961-E7FB-48C3-80FD-D6B149371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2631E1F-B8A3-4122-B3E4-96D32B53D3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2F4242-0387-4054-8521-D656F04E3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5075FA-AC5B-4779-A7F7-F46D131F9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C6B33-99C5-4920-A62D-86A359525602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55A098-200C-4F35-BFFB-B7383E25B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41F8B3-4A47-4C0D-8A99-B34240987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634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8EC81A6-D1C4-431F-B848-153116D28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80F8DA-60BD-4623-9E0D-8A5771F92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7F81FA-49A1-43E5-ADDE-3466A52C85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C75B1-111F-49E4-AA20-5B6FFF93BA5A}" type="datetime1">
              <a:rPr lang="ko-KR" altLang="en-US" smtClean="0"/>
              <a:t>2021-01-03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55EEEA-6068-4264-8258-A8D884FABC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044898-68A7-406C-8B4B-02B0C94692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bg1"/>
                </a:solidFill>
              </a:defRPr>
            </a:lvl1pPr>
          </a:lstStyle>
          <a:p>
            <a:fld id="{902C6C6D-3FD4-4744-B681-2BD1BB34E6EE}" type="slidenum">
              <a:rPr lang="ko-KR" altLang="en-US" smtClean="0"/>
              <a:pPr/>
              <a:t>‹#›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92624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54F7AFF-B117-4BA8-A280-F463771DC5EF}"/>
              </a:ext>
            </a:extLst>
          </p:cNvPr>
          <p:cNvSpPr/>
          <p:nvPr/>
        </p:nvSpPr>
        <p:spPr>
          <a:xfrm>
            <a:off x="248575" y="188912"/>
            <a:ext cx="11694850" cy="6480175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2413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j-cs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2E1A867-07BA-4F34-8FC7-7AB72BA376D9}"/>
              </a:ext>
            </a:extLst>
          </p:cNvPr>
          <p:cNvCxnSpPr>
            <a:cxnSpLocks/>
          </p:cNvCxnSpPr>
          <p:nvPr/>
        </p:nvCxnSpPr>
        <p:spPr>
          <a:xfrm flipH="1">
            <a:off x="2056498" y="188912"/>
            <a:ext cx="6645756" cy="648017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43181D3E-E255-40AF-A420-7C4B9748750F}"/>
              </a:ext>
            </a:extLst>
          </p:cNvPr>
          <p:cNvSpPr/>
          <p:nvPr/>
        </p:nvSpPr>
        <p:spPr>
          <a:xfrm>
            <a:off x="1694047" y="2228295"/>
            <a:ext cx="8098586" cy="2401408"/>
          </a:xfrm>
          <a:prstGeom prst="rect">
            <a:avLst/>
          </a:prstGeom>
          <a:solidFill>
            <a:schemeClr val="tx1">
              <a:lumMod val="75000"/>
              <a:lumOff val="2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7" name="Text Box 10">
            <a:extLst>
              <a:ext uri="{FF2B5EF4-FFF2-40B4-BE49-F238E27FC236}">
                <a16:creationId xmlns:a16="http://schemas.microsoft.com/office/drawing/2014/main" id="{A58AB0D5-7505-4754-9310-69C4D8E1C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0613" y="5471208"/>
            <a:ext cx="1252558" cy="485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t">
            <a:no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2020. 12. 09</a:t>
            </a:r>
          </a:p>
          <a:p>
            <a:pPr algn="r">
              <a:lnSpc>
                <a:spcPct val="150000"/>
              </a:lnSpc>
            </a:pPr>
            <a:r>
              <a:rPr lang="ko-KR" altLang="en-US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4E4D5E"/>
                </a:solidFill>
                <a:latin typeface="+mj-ea"/>
                <a:ea typeface="+mj-ea"/>
                <a:cs typeface="+mj-cs"/>
              </a:rPr>
              <a:t>심아름</a:t>
            </a:r>
            <a:endParaRPr lang="en-US" altLang="ko-KR" sz="1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4E4D5E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8" name="Text Box 10">
            <a:extLst>
              <a:ext uri="{FF2B5EF4-FFF2-40B4-BE49-F238E27FC236}">
                <a16:creationId xmlns:a16="http://schemas.microsoft.com/office/drawing/2014/main" id="{05731A93-5C78-4C3E-94BE-10ADCFEB49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4046" y="2582187"/>
            <a:ext cx="8098586" cy="1693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144000" tIns="0" rIns="180000" bIns="0" anchor="ctr">
            <a:noAutofit/>
          </a:bodyPr>
          <a:lstStyle/>
          <a:p>
            <a:r>
              <a:rPr lang="en-US" altLang="ko-KR" sz="5000" dirty="0">
                <a:solidFill>
                  <a:schemeClr val="bg1"/>
                </a:solidFill>
                <a:latin typeface="Gill Sans"/>
              </a:rPr>
              <a:t>   V</a:t>
            </a:r>
            <a:r>
              <a:rPr lang="en-US" altLang="ko-KR" sz="5000" b="0" i="0" dirty="0">
                <a:solidFill>
                  <a:schemeClr val="bg1"/>
                </a:solidFill>
                <a:effectLst/>
                <a:latin typeface="Gill Sans"/>
              </a:rPr>
              <a:t>QA: </a:t>
            </a:r>
          </a:p>
          <a:p>
            <a:pPr algn="ctr"/>
            <a:r>
              <a:rPr lang="en-US" altLang="ko-KR" sz="5000" b="0" i="0" dirty="0">
                <a:solidFill>
                  <a:schemeClr val="bg1"/>
                </a:solidFill>
                <a:effectLst/>
                <a:latin typeface="Gill Sans"/>
              </a:rPr>
              <a:t>Visual Question Answering</a:t>
            </a:r>
            <a:endParaRPr lang="en-US" altLang="ko-KR" sz="5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  <a:cs typeface="+mj-cs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82FBD45-C738-459D-A1CD-C5542013D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2186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Dataset 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8312481-BD36-4881-A40A-6E41370AC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51" y="740295"/>
            <a:ext cx="4784318" cy="599472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39560A3-0637-435E-B3D1-08840FCD30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0077" y="740295"/>
            <a:ext cx="4647672" cy="599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650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Model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B18E91-1B24-4BE2-8E5F-B93F39C8C3B9}"/>
              </a:ext>
            </a:extLst>
          </p:cNvPr>
          <p:cNvSpPr txBox="1"/>
          <p:nvPr/>
        </p:nvSpPr>
        <p:spPr>
          <a:xfrm>
            <a:off x="462538" y="669466"/>
            <a:ext cx="7640320" cy="5400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[ </a:t>
            </a:r>
            <a:r>
              <a:rPr lang="en-US" altLang="ko-KR" sz="2400" b="1" dirty="0">
                <a:solidFill>
                  <a:srgbClr val="404040"/>
                </a:solidFill>
                <a:latin typeface="+mn-ea"/>
              </a:rPr>
              <a:t>Baselines</a:t>
            </a:r>
            <a:r>
              <a:rPr kumimoji="0" lang="en-US" altLang="ko-KR" sz="24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 ]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endParaRPr lang="en-US" altLang="ko-KR" sz="1600" b="1" dirty="0">
              <a:solidFill>
                <a:srgbClr val="404040"/>
              </a:solidFill>
              <a:latin typeface="+mn-ea"/>
            </a:endParaRP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Random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위 </a:t>
            </a:r>
            <a:r>
              <a:rPr lang="en-US" altLang="ko-KR" sz="1600" dirty="0">
                <a:solidFill>
                  <a:srgbClr val="404040"/>
                </a:solidFill>
                <a:latin typeface="+mn-ea"/>
              </a:rPr>
              <a:t>1000</a:t>
            </a: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개 대답에서 무작위로 선택</a:t>
            </a:r>
            <a:endParaRPr lang="en-US" altLang="ko-KR" sz="1600" dirty="0">
              <a:solidFill>
                <a:srgbClr val="404040"/>
              </a:solidFill>
              <a:latin typeface="+mn-ea"/>
            </a:endParaRP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lang="en-US" altLang="ko-KR" sz="1600" dirty="0">
              <a:solidFill>
                <a:srgbClr val="404040"/>
              </a:solidFill>
              <a:latin typeface="+mn-ea"/>
            </a:endParaRPr>
          </a:p>
          <a:p>
            <a:pPr marL="342900" indent="-3429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Prior(“yes”)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항상 </a:t>
            </a:r>
            <a:r>
              <a:rPr lang="en-US" altLang="ko-KR" sz="1600" dirty="0">
                <a:solidFill>
                  <a:srgbClr val="404040"/>
                </a:solidFill>
                <a:latin typeface="+mn-ea"/>
              </a:rPr>
              <a:t>yes</a:t>
            </a: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를 답으로 선택 </a:t>
            </a:r>
            <a:endParaRPr lang="en-US" altLang="ko-KR" sz="1600" dirty="0">
              <a:solidFill>
                <a:srgbClr val="404040"/>
              </a:solidFill>
              <a:latin typeface="+mn-ea"/>
            </a:endParaRP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실제로 </a:t>
            </a:r>
            <a:r>
              <a:rPr lang="en-US" altLang="ko-KR" sz="1600" dirty="0">
                <a:solidFill>
                  <a:srgbClr val="404040"/>
                </a:solidFill>
                <a:latin typeface="+mn-ea"/>
              </a:rPr>
              <a:t>“yes” </a:t>
            </a: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답변의 비중이 매우 높음</a:t>
            </a:r>
            <a:endParaRPr lang="en-US" altLang="ko-KR" sz="1600" dirty="0">
              <a:solidFill>
                <a:srgbClr val="404040"/>
              </a:solidFill>
              <a:latin typeface="+mn-ea"/>
            </a:endParaRP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lang="en-US" altLang="ko-KR" sz="1600" dirty="0">
              <a:solidFill>
                <a:srgbClr val="404040"/>
              </a:solidFill>
              <a:latin typeface="+mn-ea"/>
            </a:endParaRPr>
          </a:p>
          <a:p>
            <a:pPr marL="342900" indent="-3429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Per Q-type prior 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각 질문 종류별 </a:t>
            </a:r>
            <a:r>
              <a:rPr lang="ko-KR" altLang="en-US" sz="1600" dirty="0" err="1">
                <a:solidFill>
                  <a:srgbClr val="404040"/>
                </a:solidFill>
                <a:latin typeface="+mn-ea"/>
              </a:rPr>
              <a:t>최빈값을</a:t>
            </a: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 선택</a:t>
            </a:r>
            <a:endParaRPr lang="en-US" altLang="ko-KR" sz="1600" dirty="0">
              <a:solidFill>
                <a:srgbClr val="404040"/>
              </a:solidFill>
              <a:latin typeface="+mn-ea"/>
            </a:endParaRP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lang="en-US" altLang="ko-KR" sz="1600" dirty="0">
              <a:solidFill>
                <a:srgbClr val="404040"/>
              </a:solidFill>
              <a:latin typeface="+mn-ea"/>
            </a:endParaRPr>
          </a:p>
          <a:p>
            <a:pPr marL="342900" indent="-3429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Nearest neighbor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가장 유사한 </a:t>
            </a:r>
            <a:r>
              <a:rPr lang="en-US" altLang="ko-KR" sz="1600" dirty="0">
                <a:solidFill>
                  <a:srgbClr val="404040"/>
                </a:solidFill>
                <a:latin typeface="+mn-ea"/>
              </a:rPr>
              <a:t>K</a:t>
            </a: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개의 질문을 뽑아 그 답변들 중 </a:t>
            </a:r>
            <a:r>
              <a:rPr lang="ko-KR" altLang="en-US" sz="1600" dirty="0" err="1">
                <a:solidFill>
                  <a:srgbClr val="404040"/>
                </a:solidFill>
                <a:latin typeface="+mn-ea"/>
              </a:rPr>
              <a:t>최빈값</a:t>
            </a: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 선택</a:t>
            </a:r>
            <a:endParaRPr lang="en-US" altLang="ko-KR" sz="1600" dirty="0">
              <a:solidFill>
                <a:srgbClr val="40404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9290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Model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23554" name="Picture 2" descr="Image for post">
            <a:extLst>
              <a:ext uri="{FF2B5EF4-FFF2-40B4-BE49-F238E27FC236}">
                <a16:creationId xmlns:a16="http://schemas.microsoft.com/office/drawing/2014/main" id="{C90F839C-0495-40DD-BC95-1FBEC9BBC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2" y="1472428"/>
            <a:ext cx="12014652" cy="4589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for post">
            <a:extLst>
              <a:ext uri="{FF2B5EF4-FFF2-40B4-BE49-F238E27FC236}">
                <a16:creationId xmlns:a16="http://schemas.microsoft.com/office/drawing/2014/main" id="{BBFA68C7-4754-4EB8-8914-70E99219E8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0" t="3697" r="80784" b="90326"/>
          <a:stretch/>
        </p:blipFill>
        <p:spPr bwMode="auto">
          <a:xfrm>
            <a:off x="982980" y="4225865"/>
            <a:ext cx="2617470" cy="39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for post">
            <a:extLst>
              <a:ext uri="{FF2B5EF4-FFF2-40B4-BE49-F238E27FC236}">
                <a16:creationId xmlns:a16="http://schemas.microsoft.com/office/drawing/2014/main" id="{C738AF6B-B02C-4BB2-85C9-4DBC74653C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0" t="3697" r="80784" b="90326"/>
          <a:stretch/>
        </p:blipFill>
        <p:spPr bwMode="auto">
          <a:xfrm>
            <a:off x="1303020" y="4028320"/>
            <a:ext cx="2617470" cy="39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697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Model - Image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63B7CD-A0FF-4BA8-8908-D54473106005}"/>
              </a:ext>
            </a:extLst>
          </p:cNvPr>
          <p:cNvSpPr txBox="1"/>
          <p:nvPr/>
        </p:nvSpPr>
        <p:spPr>
          <a:xfrm>
            <a:off x="538940" y="4516623"/>
            <a:ext cx="11114119" cy="2116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pretrained VGG16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dirty="0">
                <a:solidFill>
                  <a:srgbClr val="404040"/>
                </a:solidFill>
                <a:latin typeface="+mn-ea"/>
              </a:rPr>
              <a:t>VGG16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: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16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개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layer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로 구성된 이미지 분류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CNN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모델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( 2014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년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)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dirty="0">
                <a:solidFill>
                  <a:srgbClr val="404040"/>
                </a:solidFill>
                <a:latin typeface="+mn-ea"/>
              </a:rPr>
              <a:t>마지막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hidden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layer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가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4096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차원으로 </a:t>
            </a:r>
            <a:r>
              <a:rPr lang="ko-KR" altLang="en-US" dirty="0" err="1">
                <a:solidFill>
                  <a:srgbClr val="404040"/>
                </a:solidFill>
                <a:latin typeface="+mn-ea"/>
              </a:rPr>
              <a:t>임베딩</a:t>
            </a:r>
            <a:endParaRPr lang="en-US" altLang="ko-KR" dirty="0">
              <a:solidFill>
                <a:srgbClr val="404040"/>
              </a:solidFill>
              <a:latin typeface="+mn-ea"/>
            </a:endParaRP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lang="en-US" altLang="ko-KR" dirty="0">
              <a:solidFill>
                <a:srgbClr val="404040"/>
              </a:solidFill>
              <a:latin typeface="+mn-ea"/>
            </a:endParaRPr>
          </a:p>
          <a:p>
            <a:pPr marL="285750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dirty="0">
                <a:solidFill>
                  <a:srgbClr val="404040"/>
                </a:solidFill>
                <a:latin typeface="+mn-ea"/>
              </a:rPr>
              <a:t>최종 </a:t>
            </a:r>
            <a:r>
              <a:rPr lang="ko-KR" altLang="en-US" dirty="0" err="1">
                <a:solidFill>
                  <a:srgbClr val="404040"/>
                </a:solidFill>
                <a:latin typeface="+mn-ea"/>
              </a:rPr>
              <a:t>임베딩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벡터를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1024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차원으로 출력</a:t>
            </a:r>
            <a:endParaRPr lang="en-US" altLang="ko-KR" dirty="0">
              <a:solidFill>
                <a:srgbClr val="404040"/>
              </a:solidFill>
              <a:latin typeface="+mn-ea"/>
            </a:endParaRPr>
          </a:p>
        </p:txBody>
      </p:sp>
      <p:pic>
        <p:nvPicPr>
          <p:cNvPr id="22530" name="Picture 2" descr="Image for post">
            <a:extLst>
              <a:ext uri="{FF2B5EF4-FFF2-40B4-BE49-F238E27FC236}">
                <a16:creationId xmlns:a16="http://schemas.microsoft.com/office/drawing/2014/main" id="{979CB327-16C5-47CE-A5D9-F1CCC2FAB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081" b="45421"/>
          <a:stretch/>
        </p:blipFill>
        <p:spPr bwMode="auto">
          <a:xfrm>
            <a:off x="1249502" y="754493"/>
            <a:ext cx="9692994" cy="3489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4620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Model - Question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63B7CD-A0FF-4BA8-8908-D54473106005}"/>
              </a:ext>
            </a:extLst>
          </p:cNvPr>
          <p:cNvSpPr txBox="1"/>
          <p:nvPr/>
        </p:nvSpPr>
        <p:spPr>
          <a:xfrm>
            <a:off x="538940" y="3952032"/>
            <a:ext cx="11114119" cy="2533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Deeper LSTM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 : 2048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</a:t>
            </a:r>
            <a:endParaRPr lang="en-US" altLang="ko-KR" dirty="0">
              <a:solidFill>
                <a:srgbClr val="404040"/>
              </a:solidFill>
              <a:latin typeface="+mn-ea"/>
            </a:endParaRPr>
          </a:p>
          <a:p>
            <a:pPr marL="285750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LSTM Q  :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1024 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</a:t>
            </a:r>
            <a:endParaRPr lang="en-US" altLang="ko-KR" dirty="0">
              <a:solidFill>
                <a:srgbClr val="404040"/>
              </a:solidFill>
              <a:latin typeface="+mn-ea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b="1" dirty="0">
              <a:solidFill>
                <a:srgbClr val="404040"/>
              </a:solidFill>
              <a:latin typeface="+mn-ea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Bag-of-Words Question (</a:t>
            </a:r>
            <a:r>
              <a:rPr lang="en-US" altLang="ko-KR" b="1" dirty="0" err="1">
                <a:solidFill>
                  <a:srgbClr val="404040"/>
                </a:solidFill>
                <a:latin typeface="+mn-ea"/>
              </a:rPr>
              <a:t>BoW</a:t>
            </a: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 Q)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dirty="0">
                <a:solidFill>
                  <a:srgbClr val="404040"/>
                </a:solidFill>
                <a:latin typeface="+mn-ea"/>
              </a:rPr>
              <a:t>빈도수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기반 단어 표현</a:t>
            </a:r>
            <a:endParaRPr lang="en-US" altLang="ko-KR" dirty="0">
              <a:solidFill>
                <a:srgbClr val="404040"/>
              </a:solidFill>
              <a:latin typeface="+mn-ea"/>
            </a:endParaRP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dirty="0">
                <a:solidFill>
                  <a:srgbClr val="404040"/>
                </a:solidFill>
                <a:latin typeface="+mn-ea"/>
              </a:rPr>
              <a:t>질문에 등장하는 단어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1000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개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+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질문의 시작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3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단어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개 </a:t>
            </a:r>
            <a:r>
              <a:rPr lang="en-US" altLang="ko-KR" dirty="0">
                <a:solidFill>
                  <a:srgbClr val="404040"/>
                </a:solidFill>
                <a:latin typeface="+mn-ea"/>
                <a:sym typeface="Wingdings" panose="05000000000000000000" pitchFamily="2" charset="2"/>
              </a:rPr>
              <a:t>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1030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차원의 </a:t>
            </a:r>
            <a:r>
              <a:rPr lang="en-US" altLang="ko-KR" dirty="0" err="1">
                <a:solidFill>
                  <a:srgbClr val="404040"/>
                </a:solidFill>
                <a:latin typeface="+mn-ea"/>
              </a:rPr>
              <a:t>BoW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E719BD4-87F5-4D76-9919-D0A9F17DFC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923" t="7144" r="21040" b="62058"/>
          <a:stretch/>
        </p:blipFill>
        <p:spPr>
          <a:xfrm>
            <a:off x="10027404" y="4238215"/>
            <a:ext cx="1928124" cy="225520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BAECDD15-F9B9-449B-A4E4-3566A9A95655}"/>
              </a:ext>
            </a:extLst>
          </p:cNvPr>
          <p:cNvGrpSpPr/>
          <p:nvPr/>
        </p:nvGrpSpPr>
        <p:grpSpPr>
          <a:xfrm>
            <a:off x="2732838" y="825171"/>
            <a:ext cx="5592012" cy="2783270"/>
            <a:chOff x="917276" y="998316"/>
            <a:chExt cx="4280173" cy="2003028"/>
          </a:xfrm>
        </p:grpSpPr>
        <p:pic>
          <p:nvPicPr>
            <p:cNvPr id="21508" name="Picture 4" descr="Image for post">
              <a:extLst>
                <a:ext uri="{FF2B5EF4-FFF2-40B4-BE49-F238E27FC236}">
                  <a16:creationId xmlns:a16="http://schemas.microsoft.com/office/drawing/2014/main" id="{A8DE5C6E-13A9-44A3-9EFA-876ACF12538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566" t="62214" r="14498" b="2226"/>
            <a:stretch/>
          </p:blipFill>
          <p:spPr bwMode="auto">
            <a:xfrm>
              <a:off x="917276" y="1331494"/>
              <a:ext cx="4280172" cy="1669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Image for post">
              <a:extLst>
                <a:ext uri="{FF2B5EF4-FFF2-40B4-BE49-F238E27FC236}">
                  <a16:creationId xmlns:a16="http://schemas.microsoft.com/office/drawing/2014/main" id="{BEC248EE-092A-451E-9582-136ABBB28B8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566" t="11986" r="14498" b="78773"/>
            <a:stretch/>
          </p:blipFill>
          <p:spPr bwMode="auto">
            <a:xfrm>
              <a:off x="917276" y="998316"/>
              <a:ext cx="4280173" cy="4339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188175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4" name="Picture 4" descr="Image for post">
            <a:extLst>
              <a:ext uri="{FF2B5EF4-FFF2-40B4-BE49-F238E27FC236}">
                <a16:creationId xmlns:a16="http://schemas.microsoft.com/office/drawing/2014/main" id="{45CF1A76-7AAA-4EE5-B011-15595D40FC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37" t="4542"/>
          <a:stretch/>
        </p:blipFill>
        <p:spPr bwMode="auto">
          <a:xfrm>
            <a:off x="4339770" y="674936"/>
            <a:ext cx="5494032" cy="4265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Image for post">
            <a:extLst>
              <a:ext uri="{FF2B5EF4-FFF2-40B4-BE49-F238E27FC236}">
                <a16:creationId xmlns:a16="http://schemas.microsoft.com/office/drawing/2014/main" id="{F9A14622-15A4-499F-AA20-B406D9154D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64" t="4542" r="929"/>
          <a:stretch/>
        </p:blipFill>
        <p:spPr bwMode="auto">
          <a:xfrm>
            <a:off x="9695406" y="674936"/>
            <a:ext cx="1813653" cy="4265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Model - MLP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63B7CD-A0FF-4BA8-8908-D54473106005}"/>
              </a:ext>
            </a:extLst>
          </p:cNvPr>
          <p:cNvSpPr txBox="1"/>
          <p:nvPr/>
        </p:nvSpPr>
        <p:spPr>
          <a:xfrm>
            <a:off x="538940" y="5082993"/>
            <a:ext cx="11114119" cy="1285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Multi-Layer Perceptron(MLP)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dirty="0">
                <a:solidFill>
                  <a:srgbClr val="404040"/>
                </a:solidFill>
                <a:latin typeface="+mn-ea"/>
              </a:rPr>
              <a:t>LSTM / Deeper LSTM : </a:t>
            </a:r>
            <a:r>
              <a:rPr lang="ko-KR" altLang="en-US" dirty="0" err="1">
                <a:solidFill>
                  <a:srgbClr val="404040"/>
                </a:solidFill>
                <a:latin typeface="+mn-ea"/>
              </a:rPr>
              <a:t>임베딩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벡터를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1024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차원으로 변환 후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element-wise multiplication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dirty="0" err="1">
                <a:solidFill>
                  <a:srgbClr val="404040"/>
                </a:solidFill>
                <a:latin typeface="+mn-ea"/>
              </a:rPr>
              <a:t>BoW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: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각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벡터를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concatenate</a:t>
            </a:r>
          </a:p>
        </p:txBody>
      </p:sp>
      <p:pic>
        <p:nvPicPr>
          <p:cNvPr id="20482" name="Picture 2" descr="Image for post">
            <a:extLst>
              <a:ext uri="{FF2B5EF4-FFF2-40B4-BE49-F238E27FC236}">
                <a16:creationId xmlns:a16="http://schemas.microsoft.com/office/drawing/2014/main" id="{320E158F-2310-4071-9FF4-39DFA03138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05"/>
          <a:stretch/>
        </p:blipFill>
        <p:spPr bwMode="auto">
          <a:xfrm>
            <a:off x="1159984" y="649333"/>
            <a:ext cx="1219627" cy="4265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52102170-7E99-4A1F-8B01-93B4AB5C0863}"/>
              </a:ext>
            </a:extLst>
          </p:cNvPr>
          <p:cNvSpPr/>
          <p:nvPr/>
        </p:nvSpPr>
        <p:spPr>
          <a:xfrm>
            <a:off x="8572781" y="2080648"/>
            <a:ext cx="2397244" cy="1638945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052F28-9AD6-48FD-AA51-7FB0E802CBA8}"/>
              </a:ext>
            </a:extLst>
          </p:cNvPr>
          <p:cNvSpPr txBox="1"/>
          <p:nvPr/>
        </p:nvSpPr>
        <p:spPr>
          <a:xfrm>
            <a:off x="9693913" y="1626356"/>
            <a:ext cx="1813653" cy="454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Ground Truth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6E8447-C1C2-4965-8260-6496E06482B8}"/>
              </a:ext>
            </a:extLst>
          </p:cNvPr>
          <p:cNvSpPr txBox="1"/>
          <p:nvPr/>
        </p:nvSpPr>
        <p:spPr>
          <a:xfrm>
            <a:off x="10345847" y="2080648"/>
            <a:ext cx="50978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0</a:t>
            </a:r>
          </a:p>
          <a:p>
            <a:pPr marR="0" lvl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1</a:t>
            </a:r>
          </a:p>
          <a:p>
            <a:pPr marR="0" lvl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0</a:t>
            </a:r>
          </a:p>
          <a:p>
            <a:pPr marR="0" lvl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.</a:t>
            </a:r>
          </a:p>
          <a:p>
            <a:pPr marR="0" lvl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.</a:t>
            </a:r>
          </a:p>
          <a:p>
            <a:pPr marR="0" lvl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ko-KR" sz="1600" b="1" dirty="0">
              <a:solidFill>
                <a:srgbClr val="40404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24856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Model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FF65829-B9EF-47D3-8B8C-CB28735346C5}"/>
              </a:ext>
            </a:extLst>
          </p:cNvPr>
          <p:cNvGrpSpPr/>
          <p:nvPr/>
        </p:nvGrpSpPr>
        <p:grpSpPr>
          <a:xfrm>
            <a:off x="2071695" y="3583049"/>
            <a:ext cx="7575562" cy="3063892"/>
            <a:chOff x="591226" y="1119218"/>
            <a:chExt cx="11009547" cy="444463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0A073DBD-E3CD-4004-A82B-2C2C8E9235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1226" y="1294149"/>
              <a:ext cx="11009547" cy="4269701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57B3772-4528-466A-8C3C-E659412B97AF}"/>
                </a:ext>
              </a:extLst>
            </p:cNvPr>
            <p:cNvSpPr/>
            <p:nvPr/>
          </p:nvSpPr>
          <p:spPr>
            <a:xfrm>
              <a:off x="6726265" y="1119218"/>
              <a:ext cx="1301858" cy="1856458"/>
            </a:xfrm>
            <a:prstGeom prst="rect">
              <a:avLst/>
            </a:prstGeom>
            <a:noFill/>
            <a:ln w="76200">
              <a:solidFill>
                <a:srgbClr val="FFC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4392B7F-9917-446B-B050-E108BEFDD29D}"/>
                </a:ext>
              </a:extLst>
            </p:cNvPr>
            <p:cNvSpPr/>
            <p:nvPr/>
          </p:nvSpPr>
          <p:spPr>
            <a:xfrm>
              <a:off x="6726265" y="3338952"/>
              <a:ext cx="1301858" cy="1856458"/>
            </a:xfrm>
            <a:prstGeom prst="rect">
              <a:avLst/>
            </a:prstGeom>
            <a:noFill/>
            <a:ln w="76200">
              <a:solidFill>
                <a:srgbClr val="FFC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BE24512-4C55-4CAD-8073-709A3E5E5E6E}"/>
                </a:ext>
              </a:extLst>
            </p:cNvPr>
            <p:cNvSpPr/>
            <p:nvPr/>
          </p:nvSpPr>
          <p:spPr>
            <a:xfrm>
              <a:off x="8815956" y="2251487"/>
              <a:ext cx="1301858" cy="1921185"/>
            </a:xfrm>
            <a:prstGeom prst="rect">
              <a:avLst/>
            </a:prstGeom>
            <a:noFill/>
            <a:ln w="76200">
              <a:solidFill>
                <a:srgbClr val="FFC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4" name="Picture 2" descr="Image for post">
            <a:extLst>
              <a:ext uri="{FF2B5EF4-FFF2-40B4-BE49-F238E27FC236}">
                <a16:creationId xmlns:a16="http://schemas.microsoft.com/office/drawing/2014/main" id="{B29AFBC7-D407-46BD-8B61-D9777D1BD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140" y="436512"/>
            <a:ext cx="7808672" cy="2982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 for post">
            <a:extLst>
              <a:ext uri="{FF2B5EF4-FFF2-40B4-BE49-F238E27FC236}">
                <a16:creationId xmlns:a16="http://schemas.microsoft.com/office/drawing/2014/main" id="{60578A1C-61B6-47DD-8180-D046E8A89A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9" t="2535" r="73142" b="90759"/>
          <a:stretch/>
        </p:blipFill>
        <p:spPr bwMode="auto">
          <a:xfrm>
            <a:off x="2331384" y="2125981"/>
            <a:ext cx="2400636" cy="30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2153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D71F897-8263-49FF-974E-BA0A2DDB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700B6E54-FC9C-4725-97C1-18147EDFC361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E961BD10-4CFC-4A09-AC39-DB3ED0A252CD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2CB158D9-09FA-4025-96A5-53A5198143FF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2AD5CF-FF20-49B8-A602-5841679D62DE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59C181-3EAD-4369-8976-A2C239ABD046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Visual Dialog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24578" name="Picture 2">
            <a:extLst>
              <a:ext uri="{FF2B5EF4-FFF2-40B4-BE49-F238E27FC236}">
                <a16:creationId xmlns:a16="http://schemas.microsoft.com/office/drawing/2014/main" id="{2465554E-CD29-4568-81B2-05AF0AD47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13023"/>
            <a:ext cx="12192000" cy="447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346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D71F897-8263-49FF-974E-BA0A2DDB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700B6E54-FC9C-4725-97C1-18147EDFC361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E961BD10-4CFC-4A09-AC39-DB3ED0A252CD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2CB158D9-09FA-4025-96A5-53A5198143FF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2AD5CF-FF20-49B8-A602-5841679D62DE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59C181-3EAD-4369-8976-A2C239ABD046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KVQA: Knowledge-Aware Visual Question Answering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31746" name="Picture 2" descr="President Obama nominated Richard Cordray to run the consumer bureau on Monday.">
            <a:extLst>
              <a:ext uri="{FF2B5EF4-FFF2-40B4-BE49-F238E27FC236}">
                <a16:creationId xmlns:a16="http://schemas.microsoft.com/office/drawing/2014/main" id="{D80599DC-2306-4EA2-AA2E-D9F9CF77EA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9" t="2167" b="2249"/>
          <a:stretch/>
        </p:blipFill>
        <p:spPr bwMode="auto">
          <a:xfrm>
            <a:off x="268227" y="814226"/>
            <a:ext cx="4708147" cy="3572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BEA1B78-6E1E-481A-B099-E7B5F27851CE}"/>
              </a:ext>
            </a:extLst>
          </p:cNvPr>
          <p:cNvSpPr txBox="1"/>
          <p:nvPr/>
        </p:nvSpPr>
        <p:spPr>
          <a:xfrm>
            <a:off x="5569275" y="814226"/>
            <a:ext cx="6098058" cy="52247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[ </a:t>
            </a:r>
            <a:r>
              <a:rPr lang="ko-KR" altLang="en-US" sz="1600" b="1" dirty="0">
                <a:solidFill>
                  <a:srgbClr val="404040"/>
                </a:solidFill>
                <a:latin typeface="+mn-ea"/>
              </a:rPr>
              <a:t>전통 </a:t>
            </a: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VQA ]</a:t>
            </a:r>
          </a:p>
          <a:p>
            <a:pPr algn="l">
              <a:lnSpc>
                <a:spcPct val="150000"/>
              </a:lnSpc>
            </a:pPr>
            <a:r>
              <a:rPr lang="en-US" altLang="ko-KR" sz="1600" dirty="0">
                <a:solidFill>
                  <a:srgbClr val="404040"/>
                </a:solidFill>
                <a:latin typeface="+mn-ea"/>
              </a:rPr>
              <a:t>Q: </a:t>
            </a:r>
            <a:r>
              <a:rPr lang="ko-KR" altLang="en-US" sz="1600" dirty="0">
                <a:solidFill>
                  <a:srgbClr val="404040"/>
                </a:solidFill>
                <a:latin typeface="+mn-ea"/>
              </a:rPr>
              <a:t>이미지에 몇 명의 사람이 있는가</a:t>
            </a:r>
            <a:r>
              <a:rPr lang="en-US" altLang="ko-KR" sz="1600" dirty="0">
                <a:solidFill>
                  <a:srgbClr val="404040"/>
                </a:solidFill>
                <a:latin typeface="+mn-ea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altLang="ko-KR" sz="1600" dirty="0">
                <a:solidFill>
                  <a:srgbClr val="404040"/>
                </a:solidFill>
                <a:latin typeface="+mn-ea"/>
              </a:rPr>
              <a:t>A: 3</a:t>
            </a:r>
          </a:p>
          <a:p>
            <a:pPr algn="l">
              <a:lnSpc>
                <a:spcPct val="150000"/>
              </a:lnSpc>
            </a:pPr>
            <a:endParaRPr lang="en-US" altLang="ko-KR" sz="1600" dirty="0">
              <a:solidFill>
                <a:srgbClr val="404040"/>
              </a:solidFill>
              <a:latin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1600" b="1" i="0" dirty="0">
                <a:solidFill>
                  <a:srgbClr val="404040"/>
                </a:solidFill>
                <a:effectLst/>
                <a:latin typeface="+mn-ea"/>
              </a:rPr>
              <a:t>[ </a:t>
            </a:r>
            <a:r>
              <a:rPr lang="ko-KR" altLang="en-US" sz="1600" b="1" dirty="0">
                <a:solidFill>
                  <a:srgbClr val="515151"/>
                </a:solidFill>
                <a:latin typeface="Gill Sans"/>
              </a:rPr>
              <a:t>일반 상식 </a:t>
            </a:r>
            <a:r>
              <a:rPr lang="en-US" altLang="ko-KR" sz="1600" b="1" dirty="0">
                <a:solidFill>
                  <a:srgbClr val="515151"/>
                </a:solidFill>
                <a:latin typeface="Gill Sans"/>
              </a:rPr>
              <a:t>VQA ]</a:t>
            </a:r>
          </a:p>
          <a:p>
            <a:pPr algn="l">
              <a:lnSpc>
                <a:spcPct val="150000"/>
              </a:lnSpc>
            </a:pPr>
            <a:r>
              <a:rPr lang="en-US" altLang="ko-KR" sz="1600" b="0" i="0" dirty="0">
                <a:solidFill>
                  <a:srgbClr val="515151"/>
                </a:solidFill>
                <a:effectLst/>
                <a:latin typeface="Gill Sans"/>
              </a:rPr>
              <a:t>Q: </a:t>
            </a:r>
            <a:r>
              <a:rPr lang="ko-KR" altLang="en-US" sz="1600" b="0" i="0" dirty="0">
                <a:solidFill>
                  <a:srgbClr val="515151"/>
                </a:solidFill>
                <a:effectLst/>
                <a:latin typeface="Gill Sans"/>
              </a:rPr>
              <a:t>이미지에 있는 것 중 무엇이 소리를 증폭시키는 데 쓰이는가</a:t>
            </a:r>
            <a:r>
              <a:rPr lang="en-US" altLang="ko-KR" sz="1600" b="0" i="0" dirty="0">
                <a:solidFill>
                  <a:srgbClr val="515151"/>
                </a:solidFill>
                <a:effectLst/>
                <a:latin typeface="Gill Sans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altLang="ko-KR" sz="1600" b="0" i="0" dirty="0">
                <a:solidFill>
                  <a:srgbClr val="515151"/>
                </a:solidFill>
                <a:effectLst/>
                <a:latin typeface="Gill Sans"/>
              </a:rPr>
              <a:t>A: Microphone</a:t>
            </a:r>
            <a:endParaRPr lang="en-US" altLang="ko-KR" sz="1600" dirty="0">
              <a:solidFill>
                <a:srgbClr val="515151"/>
              </a:solidFill>
              <a:latin typeface="Gill Sans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0" i="1" dirty="0">
                <a:solidFill>
                  <a:srgbClr val="515151"/>
                </a:solidFill>
                <a:effectLst/>
                <a:latin typeface="Gill Sans"/>
              </a:rPr>
              <a:t>Microphone </a:t>
            </a:r>
            <a:r>
              <a:rPr lang="ko-KR" altLang="en-US" sz="1600" b="0" i="1" dirty="0">
                <a:solidFill>
                  <a:srgbClr val="515151"/>
                </a:solidFill>
                <a:effectLst/>
                <a:latin typeface="Gill Sans"/>
              </a:rPr>
              <a:t>에</a:t>
            </a:r>
            <a:r>
              <a:rPr lang="en-US" altLang="ko-KR" sz="1600" b="0" i="1" dirty="0">
                <a:solidFill>
                  <a:srgbClr val="515151"/>
                </a:solidFill>
                <a:effectLst/>
                <a:latin typeface="Gill Sans"/>
              </a:rPr>
              <a:t> </a:t>
            </a:r>
            <a:r>
              <a:rPr lang="ko-KR" altLang="en-US" sz="1600" b="0" i="1" dirty="0">
                <a:solidFill>
                  <a:srgbClr val="515151"/>
                </a:solidFill>
                <a:effectLst/>
                <a:latin typeface="Gill Sans"/>
              </a:rPr>
              <a:t>대한 정보 필요</a:t>
            </a:r>
            <a:endParaRPr lang="en-US" altLang="ko-KR" sz="1600" b="0" i="1" dirty="0">
              <a:solidFill>
                <a:srgbClr val="515151"/>
              </a:solidFill>
              <a:effectLst/>
              <a:latin typeface="Gill Sans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b="0" i="0" dirty="0">
              <a:solidFill>
                <a:srgbClr val="515151"/>
              </a:solidFill>
              <a:effectLst/>
              <a:latin typeface="Gill Sans"/>
            </a:endParaRPr>
          </a:p>
          <a:p>
            <a:pPr algn="l">
              <a:lnSpc>
                <a:spcPct val="150000"/>
              </a:lnSpc>
            </a:pPr>
            <a:r>
              <a:rPr lang="en-US" altLang="ko-KR" sz="1600" b="1" i="0" dirty="0">
                <a:solidFill>
                  <a:srgbClr val="515151"/>
                </a:solidFill>
                <a:effectLst/>
                <a:latin typeface="Gill Sans"/>
              </a:rPr>
              <a:t>[ </a:t>
            </a:r>
            <a:r>
              <a:rPr lang="ko-KR" altLang="en-US" sz="1600" b="1" dirty="0">
                <a:solidFill>
                  <a:srgbClr val="515151"/>
                </a:solidFill>
                <a:latin typeface="Gill Sans"/>
              </a:rPr>
              <a:t>고유 명사 정보가 필요한 </a:t>
            </a:r>
            <a:r>
              <a:rPr lang="en-US" altLang="ko-KR" sz="1600" b="1" dirty="0">
                <a:solidFill>
                  <a:srgbClr val="515151"/>
                </a:solidFill>
                <a:latin typeface="Gill Sans"/>
              </a:rPr>
              <a:t>VQA </a:t>
            </a:r>
            <a:r>
              <a:rPr lang="en-US" altLang="ko-KR" sz="1600" b="1" i="0" dirty="0">
                <a:solidFill>
                  <a:srgbClr val="515151"/>
                </a:solidFill>
                <a:effectLst/>
                <a:latin typeface="Gill Sans"/>
              </a:rPr>
              <a:t> ]</a:t>
            </a:r>
          </a:p>
          <a:p>
            <a:pPr algn="l">
              <a:lnSpc>
                <a:spcPct val="150000"/>
              </a:lnSpc>
            </a:pPr>
            <a:r>
              <a:rPr lang="en-US" altLang="ko-KR" sz="1600" b="0" i="0" dirty="0">
                <a:solidFill>
                  <a:srgbClr val="515151"/>
                </a:solidFill>
                <a:effectLst/>
                <a:latin typeface="Gill Sans"/>
              </a:rPr>
              <a:t>Q: </a:t>
            </a:r>
            <a:r>
              <a:rPr lang="ko-KR" altLang="en-US" sz="1600" b="0" i="0" dirty="0">
                <a:solidFill>
                  <a:srgbClr val="515151"/>
                </a:solidFill>
                <a:effectLst/>
                <a:latin typeface="Gill Sans"/>
              </a:rPr>
              <a:t>버락 오바마의 왼쪽에 있는 사람은 누구인가</a:t>
            </a:r>
            <a:r>
              <a:rPr lang="en-US" altLang="ko-KR" sz="1600" b="0" i="0" dirty="0">
                <a:solidFill>
                  <a:srgbClr val="515151"/>
                </a:solidFill>
                <a:effectLst/>
                <a:latin typeface="Gill Sans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altLang="ko-KR" sz="1600" b="0" i="0" dirty="0">
                <a:solidFill>
                  <a:srgbClr val="515151"/>
                </a:solidFill>
                <a:effectLst/>
                <a:latin typeface="Gill Sans"/>
              </a:rPr>
              <a:t>A: Richard Cordray</a:t>
            </a:r>
          </a:p>
          <a:p>
            <a:pPr algn="l">
              <a:lnSpc>
                <a:spcPct val="150000"/>
              </a:lnSpc>
            </a:pPr>
            <a:r>
              <a:rPr lang="en-US" altLang="ko-KR" sz="1600" b="0" i="0" dirty="0">
                <a:solidFill>
                  <a:srgbClr val="515151"/>
                </a:solidFill>
                <a:effectLst/>
                <a:latin typeface="Gill Sans"/>
              </a:rPr>
              <a:t>Q: </a:t>
            </a:r>
            <a:r>
              <a:rPr lang="ko-KR" altLang="en-US" sz="1600" b="0" i="0" dirty="0">
                <a:solidFill>
                  <a:srgbClr val="515151"/>
                </a:solidFill>
                <a:effectLst/>
                <a:latin typeface="Gill Sans"/>
              </a:rPr>
              <a:t>이미지에 있는 사람들은 공통 직업을 가지는가</a:t>
            </a:r>
            <a:r>
              <a:rPr lang="en-US" altLang="ko-KR" sz="1600" b="0" i="0" dirty="0">
                <a:solidFill>
                  <a:srgbClr val="515151"/>
                </a:solidFill>
                <a:effectLst/>
                <a:latin typeface="Gill Sans"/>
              </a:rPr>
              <a:t>?</a:t>
            </a:r>
          </a:p>
          <a:p>
            <a:pPr algn="l">
              <a:lnSpc>
                <a:spcPct val="150000"/>
              </a:lnSpc>
            </a:pPr>
            <a:r>
              <a:rPr lang="en-US" altLang="ko-KR" sz="1600" b="0" i="0" dirty="0">
                <a:solidFill>
                  <a:srgbClr val="515151"/>
                </a:solidFill>
                <a:effectLst/>
                <a:latin typeface="Gill Sans"/>
              </a:rPr>
              <a:t>A: Yes</a:t>
            </a:r>
          </a:p>
        </p:txBody>
      </p:sp>
    </p:spTree>
    <p:extLst>
      <p:ext uri="{BB962C8B-B14F-4D97-AF65-F5344CB8AC3E}">
        <p14:creationId xmlns:p14="http://schemas.microsoft.com/office/powerpoint/2010/main" val="11129472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D71F897-8263-49FF-974E-BA0A2DDB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700B6E54-FC9C-4725-97C1-18147EDFC361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E961BD10-4CFC-4A09-AC39-DB3ED0A252CD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2CB158D9-09FA-4025-96A5-53A5198143FF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2AD5CF-FF20-49B8-A602-5841679D62DE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59C181-3EAD-4369-8976-A2C239ABD046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KVQA: Knowledge-Aware Visual Question Answering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35842" name="Picture 2" descr="ovieQA Dataset">
            <a:extLst>
              <a:ext uri="{FF2B5EF4-FFF2-40B4-BE49-F238E27FC236}">
                <a16:creationId xmlns:a16="http://schemas.microsoft.com/office/drawing/2014/main" id="{2FF0AD07-E7EF-406D-A15B-916FACA6A5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67" b="19336"/>
          <a:stretch/>
        </p:blipFill>
        <p:spPr bwMode="auto">
          <a:xfrm>
            <a:off x="973077" y="517179"/>
            <a:ext cx="7180323" cy="431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ovieQA Dataset">
            <a:extLst>
              <a:ext uri="{FF2B5EF4-FFF2-40B4-BE49-F238E27FC236}">
                <a16:creationId xmlns:a16="http://schemas.microsoft.com/office/drawing/2014/main" id="{6A2871A2-B22A-456C-A9F3-C208FA4B13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277" b="57662" l="21692" r="39507">
                        <a14:foregroundMark x1="26402" y1="15508" x2="26402" y2="15508"/>
                        <a14:foregroundMark x1="26914" y1="12062" x2="26914" y2="12062"/>
                        <a14:foregroundMark x1="25024" y1="11631" x2="35566" y2="14277"/>
                        <a14:foregroundMark x1="23486" y1="12308" x2="37840" y2="13538"/>
                        <a14:foregroundMark x1="24896" y1="11877" x2="35950" y2="10892"/>
                        <a14:foregroundMark x1="23742" y1="14031" x2="25857" y2="35015"/>
                        <a14:foregroundMark x1="25857" y1="35015" x2="28869" y2="43200"/>
                        <a14:foregroundMark x1="28869" y1="43200" x2="33323" y2="41169"/>
                        <a14:foregroundMark x1="33323" y1="41169" x2="33835" y2="32985"/>
                        <a14:foregroundMark x1="33835" y1="32985" x2="31881" y2="22646"/>
                        <a14:foregroundMark x1="31881" y1="22646" x2="23198" y2="34892"/>
                        <a14:foregroundMark x1="21484" y1="49275" x2="21211" y2="51569"/>
                        <a14:foregroundMark x1="23198" y1="34892" x2="21489" y2="49232"/>
                        <a14:foregroundMark x1="21690" y1="50350" x2="26626" y2="37785"/>
                        <a14:foregroundMark x1="21211" y1="51569" x2="21681" y2="50373"/>
                        <a14:foregroundMark x1="26626" y1="37785" x2="27812" y2="29600"/>
                        <a14:foregroundMark x1="27812" y1="29600" x2="28292" y2="50769"/>
                        <a14:foregroundMark x1="28292" y1="50769" x2="30054" y2="38338"/>
                        <a14:foregroundMark x1="30054" y1="38338" x2="27139" y2="44738"/>
                        <a14:foregroundMark x1="27139" y1="44738" x2="27299" y2="52985"/>
                        <a14:foregroundMark x1="27299" y1="52985" x2="28324" y2="44185"/>
                        <a14:foregroundMark x1="28324" y1="44185" x2="29189" y2="55200"/>
                        <a14:foregroundMark x1="29189" y1="55200" x2="28100" y2="46585"/>
                        <a14:foregroundMark x1="28100" y1="46585" x2="29926" y2="56062"/>
                        <a14:foregroundMark x1="29926" y1="56062" x2="23806" y2="53415"/>
                        <a14:foregroundMark x1="23806" y1="53415" x2="32458" y2="58338"/>
                        <a14:foregroundMark x1="32458" y1="58338" x2="37905" y2="57969"/>
                        <a14:foregroundMark x1="37905" y1="57969" x2="28517" y2="53600"/>
                        <a14:foregroundMark x1="28517" y1="53600" x2="33130" y2="55754"/>
                        <a14:foregroundMark x1="33130" y1="55754" x2="36463" y2="55323"/>
                        <a14:foregroundMark x1="22076" y1="10646" x2="39026" y2="12554"/>
                        <a14:foregroundMark x1="39026" y1="12554" x2="29958" y2="12800"/>
                        <a14:foregroundMark x1="21692" y1="11631" x2="23102" y2="13292"/>
                        <a14:foregroundMark x1="21948" y1="11877" x2="21820" y2="15754"/>
                        <a14:foregroundMark x1="23102" y1="13292" x2="22717" y2="21600"/>
                        <a14:foregroundMark x1="22717" y1="21600" x2="22717" y2="21600"/>
                        <a14:foregroundMark x1="25889" y1="53846" x2="38609" y2="54831"/>
                        <a14:foregroundMark x1="37969" y1="56308" x2="25024" y2="54831"/>
                        <a14:foregroundMark x1="22204" y1="49169" x2="35726" y2="56738"/>
                        <a14:foregroundMark x1="35726" y1="56738" x2="36463" y2="56738"/>
                        <a14:foregroundMark x1="29574" y1="13785" x2="34925" y2="14031"/>
                        <a14:foregroundMark x1="29574" y1="13292" x2="31240" y2="25046"/>
                        <a14:foregroundMark x1="31240" y1="25046" x2="31240" y2="25046"/>
                        <a14:foregroundMark x1="37937" y1="10338" x2="35662" y2="13600"/>
                        <a14:foregroundMark x1="24511" y1="54092" x2="28036" y2="57662"/>
                        <a14:foregroundMark x1="28036" y1="57662" x2="39507" y2="56369"/>
                        <a14:foregroundMark x1="30503" y1="51262" x2="30759" y2="47692"/>
                        <a14:backgroundMark x1="38641" y1="12246" x2="38866" y2="11200"/>
                        <a14:backgroundMark x1="38097" y1="48431" x2="38481" y2="46646"/>
                        <a14:backgroundMark x1="35982" y1="35815" x2="35982" y2="25785"/>
                        <a14:backgroundMark x1="23422" y1="52800" x2="21756" y2="59200"/>
                        <a14:backgroundMark x1="22012" y1="52185" x2="20987" y2="464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579" t="9711" r="60565" b="42196"/>
          <a:stretch/>
        </p:blipFill>
        <p:spPr bwMode="auto">
          <a:xfrm>
            <a:off x="8972549" y="1695905"/>
            <a:ext cx="2743200" cy="3847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038383A-5941-42B2-BEA0-E559BDF96958}"/>
              </a:ext>
            </a:extLst>
          </p:cNvPr>
          <p:cNvSpPr txBox="1"/>
          <p:nvPr/>
        </p:nvSpPr>
        <p:spPr>
          <a:xfrm>
            <a:off x="1809750" y="5314373"/>
            <a:ext cx="6096000" cy="1432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b="0" i="0" dirty="0">
                <a:solidFill>
                  <a:srgbClr val="515151"/>
                </a:solidFill>
                <a:effectLst/>
                <a:latin typeface="+mj-lt"/>
              </a:rPr>
              <a:t>Q: </a:t>
            </a:r>
            <a:r>
              <a:rPr lang="ko-KR" altLang="en-US" sz="1500" b="0" i="0" dirty="0">
                <a:solidFill>
                  <a:srgbClr val="515151"/>
                </a:solidFill>
                <a:effectLst/>
                <a:latin typeface="+mj-lt"/>
              </a:rPr>
              <a:t>버락 오바마의 왼쪽에 있는 사람은 누구인가</a:t>
            </a:r>
            <a:r>
              <a:rPr lang="en-US" altLang="ko-KR" sz="1500" b="0" i="0" dirty="0">
                <a:solidFill>
                  <a:srgbClr val="515151"/>
                </a:solidFill>
                <a:effectLst/>
                <a:latin typeface="+mj-lt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en-US" altLang="ko-KR" sz="1500" b="0" i="0" dirty="0">
                <a:solidFill>
                  <a:srgbClr val="515151"/>
                </a:solidFill>
                <a:effectLst/>
                <a:latin typeface="+mj-lt"/>
              </a:rPr>
              <a:t>A: Richard Cordray</a:t>
            </a:r>
          </a:p>
          <a:p>
            <a:pPr algn="ctr">
              <a:lnSpc>
                <a:spcPct val="150000"/>
              </a:lnSpc>
            </a:pPr>
            <a:r>
              <a:rPr lang="en-US" altLang="ko-KR" sz="1500" b="0" i="0" dirty="0">
                <a:solidFill>
                  <a:srgbClr val="515151"/>
                </a:solidFill>
                <a:effectLst/>
                <a:latin typeface="+mj-lt"/>
              </a:rPr>
              <a:t>Q: </a:t>
            </a:r>
            <a:r>
              <a:rPr lang="ko-KR" altLang="en-US" sz="1500" b="0" i="0" dirty="0">
                <a:solidFill>
                  <a:srgbClr val="515151"/>
                </a:solidFill>
                <a:effectLst/>
                <a:latin typeface="+mj-lt"/>
              </a:rPr>
              <a:t>이미지에 있는 사람들은 공통 직업을 가지는가</a:t>
            </a:r>
            <a:r>
              <a:rPr lang="en-US" altLang="ko-KR" sz="1500" b="0" i="0" dirty="0">
                <a:solidFill>
                  <a:srgbClr val="515151"/>
                </a:solidFill>
                <a:effectLst/>
                <a:latin typeface="+mj-lt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en-US" altLang="ko-KR" sz="1500" b="0" i="0" dirty="0">
                <a:solidFill>
                  <a:srgbClr val="515151"/>
                </a:solidFill>
                <a:effectLst/>
                <a:latin typeface="+mj-lt"/>
              </a:rPr>
              <a:t>A: Yes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ADEE41E-6A45-4D6F-A71E-78CED1989B41}"/>
              </a:ext>
            </a:extLst>
          </p:cNvPr>
          <p:cNvSpPr/>
          <p:nvPr/>
        </p:nvSpPr>
        <p:spPr>
          <a:xfrm>
            <a:off x="8705850" y="1409700"/>
            <a:ext cx="3297464" cy="431428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437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4">
            <a:extLst>
              <a:ext uri="{FF2B5EF4-FFF2-40B4-BE49-F238E27FC236}">
                <a16:creationId xmlns:a16="http://schemas.microsoft.com/office/drawing/2014/main" id="{9C7503C5-3F5C-47AF-993D-A0CCF40E9C8B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A66A9E-6CAD-4346-91C2-09929347FD0F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About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B800449-F7AA-40D3-A6AF-692F72F9A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A5D241-6C52-406A-A950-65106C7D5A1D}"/>
              </a:ext>
            </a:extLst>
          </p:cNvPr>
          <p:cNvSpPr txBox="1"/>
          <p:nvPr/>
        </p:nvSpPr>
        <p:spPr>
          <a:xfrm>
            <a:off x="504029" y="5103801"/>
            <a:ext cx="1118394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000" b="1" i="0" dirty="0">
                <a:solidFill>
                  <a:srgbClr val="515151"/>
                </a:solidFill>
                <a:effectLst/>
                <a:latin typeface="+mj-lt"/>
              </a:rPr>
              <a:t>Computer Vision(CV)</a:t>
            </a:r>
          </a:p>
          <a:p>
            <a:pPr algn="ctr"/>
            <a:r>
              <a:rPr lang="en-US" altLang="ko-KR" sz="2000" b="1" i="0" dirty="0">
                <a:solidFill>
                  <a:srgbClr val="515151"/>
                </a:solidFill>
                <a:effectLst/>
                <a:latin typeface="+mj-lt"/>
              </a:rPr>
              <a:t>+</a:t>
            </a:r>
          </a:p>
          <a:p>
            <a:pPr algn="ctr"/>
            <a:r>
              <a:rPr lang="en-US" altLang="ko-KR" sz="2000" b="1" i="0" dirty="0">
                <a:solidFill>
                  <a:srgbClr val="515151"/>
                </a:solidFill>
                <a:effectLst/>
                <a:latin typeface="+mj-lt"/>
              </a:rPr>
              <a:t>Natural Language Processing (NLP)</a:t>
            </a:r>
          </a:p>
          <a:p>
            <a:pPr algn="ctr"/>
            <a:r>
              <a:rPr lang="en-US" altLang="ko-KR" sz="2000" b="1" i="0" dirty="0">
                <a:solidFill>
                  <a:srgbClr val="515151"/>
                </a:solidFill>
                <a:effectLst/>
                <a:latin typeface="+mj-lt"/>
              </a:rPr>
              <a:t>+</a:t>
            </a:r>
            <a:br>
              <a:rPr lang="en-US" altLang="ko-KR" sz="2000" b="1" i="0" dirty="0">
                <a:solidFill>
                  <a:srgbClr val="515151"/>
                </a:solidFill>
                <a:effectLst/>
                <a:latin typeface="+mj-lt"/>
              </a:rPr>
            </a:br>
            <a:r>
              <a:rPr lang="en-US" altLang="ko-KR" sz="2000" b="1" i="0" dirty="0">
                <a:solidFill>
                  <a:srgbClr val="515151"/>
                </a:solidFill>
                <a:effectLst/>
                <a:latin typeface="+mj-lt"/>
              </a:rPr>
              <a:t> Knowledge Representation(KR)</a:t>
            </a:r>
            <a:endParaRPr lang="en-US" altLang="ko-KR" sz="2000" b="1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1028" name="Picture 4" descr="Image for post">
            <a:extLst>
              <a:ext uri="{FF2B5EF4-FFF2-40B4-BE49-F238E27FC236}">
                <a16:creationId xmlns:a16="http://schemas.microsoft.com/office/drawing/2014/main" id="{A9AD77CF-3E5D-4073-99A4-420805F446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5" y="1172251"/>
            <a:ext cx="11887510" cy="3197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982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D71F897-8263-49FF-974E-BA0A2DDB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700B6E54-FC9C-4725-97C1-18147EDFC361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E961BD10-4CFC-4A09-AC39-DB3ED0A252CD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2CB158D9-09FA-4025-96A5-53A5198143FF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2AD5CF-FF20-49B8-A602-5841679D62DE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59C181-3EAD-4369-8976-A2C239ABD046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KVQA: Knowledge-Aware Visual Question Answering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6EEEEEE-615B-4639-A81B-257516B46232}"/>
              </a:ext>
            </a:extLst>
          </p:cNvPr>
          <p:cNvGrpSpPr/>
          <p:nvPr/>
        </p:nvGrpSpPr>
        <p:grpSpPr>
          <a:xfrm>
            <a:off x="1015246" y="831601"/>
            <a:ext cx="10161505" cy="3156098"/>
            <a:chOff x="557211" y="1033849"/>
            <a:chExt cx="11077576" cy="3440624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4F80B5D-EDE0-4EFB-A82C-C02F5B713A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8095"/>
            <a:stretch/>
          </p:blipFill>
          <p:spPr>
            <a:xfrm>
              <a:off x="557212" y="1549831"/>
              <a:ext cx="11077575" cy="2924642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143E606B-20A0-49C8-B283-B0A81EDBB2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9078"/>
            <a:stretch/>
          </p:blipFill>
          <p:spPr>
            <a:xfrm>
              <a:off x="557211" y="1033849"/>
              <a:ext cx="11077575" cy="515982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384CB4C-C608-47FF-A40E-41FF80B0F1A8}"/>
              </a:ext>
            </a:extLst>
          </p:cNvPr>
          <p:cNvSpPr txBox="1"/>
          <p:nvPr/>
        </p:nvSpPr>
        <p:spPr>
          <a:xfrm>
            <a:off x="1015246" y="4603692"/>
            <a:ext cx="10161505" cy="1898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1. </a:t>
            </a:r>
            <a:r>
              <a:rPr lang="ko-KR" altLang="en-US" sz="1600" b="1" dirty="0">
                <a:solidFill>
                  <a:srgbClr val="404040"/>
                </a:solidFill>
                <a:latin typeface="+mn-ea"/>
              </a:rPr>
              <a:t>이미지에 고유명사를 다루는 </a:t>
            </a: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VQA </a:t>
            </a:r>
            <a:r>
              <a:rPr lang="ko-KR" altLang="en-US" sz="1600" b="1" dirty="0">
                <a:solidFill>
                  <a:srgbClr val="404040"/>
                </a:solidFill>
                <a:latin typeface="+mn-ea"/>
              </a:rPr>
              <a:t>제안</a:t>
            </a: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  :  Knowledge-aware VQA(KVQA)</a:t>
            </a:r>
          </a:p>
          <a:p>
            <a:pPr algn="ctr">
              <a:lnSpc>
                <a:spcPct val="150000"/>
              </a:lnSpc>
            </a:pPr>
            <a:endParaRPr lang="en-US" altLang="ko-KR" sz="1600" b="1" dirty="0">
              <a:solidFill>
                <a:srgbClr val="40404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2. KVQA </a:t>
            </a:r>
            <a:r>
              <a:rPr lang="ko-KR" altLang="en-US" sz="1600" b="1" dirty="0">
                <a:solidFill>
                  <a:srgbClr val="404040"/>
                </a:solidFill>
                <a:latin typeface="+mn-ea"/>
              </a:rPr>
              <a:t>데이터 셋을 제안</a:t>
            </a: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  :  </a:t>
            </a:r>
            <a:r>
              <a:rPr lang="ko-KR" altLang="en-US" sz="1600" b="1" dirty="0">
                <a:solidFill>
                  <a:srgbClr val="404040"/>
                </a:solidFill>
                <a:latin typeface="+mn-ea"/>
              </a:rPr>
              <a:t>일반 상식을 다루는 기존 데이터 셋보다 </a:t>
            </a: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12</a:t>
            </a:r>
            <a:r>
              <a:rPr lang="ko-KR" altLang="en-US" sz="1600" b="1" dirty="0">
                <a:solidFill>
                  <a:srgbClr val="404040"/>
                </a:solidFill>
                <a:latin typeface="+mn-ea"/>
              </a:rPr>
              <a:t>배 크고</a:t>
            </a: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, </a:t>
            </a:r>
            <a:r>
              <a:rPr lang="ko-KR" altLang="en-US" sz="1600" b="1" dirty="0">
                <a:solidFill>
                  <a:srgbClr val="404040"/>
                </a:solidFill>
                <a:latin typeface="+mn-ea"/>
              </a:rPr>
              <a:t>유일하게 고유명사를 다룸</a:t>
            </a:r>
          </a:p>
          <a:p>
            <a:pPr algn="ctr">
              <a:lnSpc>
                <a:spcPct val="150000"/>
              </a:lnSpc>
            </a:pPr>
            <a:endParaRPr lang="ko-KR" altLang="en-US" sz="1600" b="1" dirty="0">
              <a:solidFill>
                <a:srgbClr val="40404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3. KVQA</a:t>
            </a:r>
            <a:r>
              <a:rPr lang="ko-KR" altLang="en-US" sz="1600" b="1" dirty="0">
                <a:solidFill>
                  <a:srgbClr val="404040"/>
                </a:solidFill>
                <a:latin typeface="+mn-ea"/>
              </a:rPr>
              <a:t>에 </a:t>
            </a:r>
            <a:r>
              <a:rPr lang="en-US" altLang="ko-KR" sz="1600" b="1" dirty="0">
                <a:solidFill>
                  <a:srgbClr val="404040"/>
                </a:solidFill>
                <a:latin typeface="+mn-ea"/>
              </a:rPr>
              <a:t>SOTA </a:t>
            </a:r>
            <a:r>
              <a:rPr lang="ko-KR" altLang="en-US" sz="1600" b="1" dirty="0">
                <a:solidFill>
                  <a:srgbClr val="404040"/>
                </a:solidFill>
                <a:latin typeface="+mn-ea"/>
              </a:rPr>
              <a:t>를 적용하여 성능 확인 </a:t>
            </a:r>
            <a:endParaRPr lang="en-US" altLang="ko-KR" sz="1600" b="0" i="0" dirty="0">
              <a:solidFill>
                <a:srgbClr val="515151"/>
              </a:solidFill>
              <a:effectLst/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801914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4A28D89-F2EA-47E7-AF26-0760A3B7E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050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1979974-BD04-4435-8935-918308E39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20AABA8E-4E60-4BE8-9126-685C3DCDDE00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9DF920C8-59A6-40EC-ABD6-BC8664B9C9BC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7" name="자유형 4">
            <a:extLst>
              <a:ext uri="{FF2B5EF4-FFF2-40B4-BE49-F238E27FC236}">
                <a16:creationId xmlns:a16="http://schemas.microsoft.com/office/drawing/2014/main" id="{F7116A07-8446-4ECC-AEC5-577513A006C1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슬라이드 번호 개체 틀 8">
            <a:extLst>
              <a:ext uri="{FF2B5EF4-FFF2-40B4-BE49-F238E27FC236}">
                <a16:creationId xmlns:a16="http://schemas.microsoft.com/office/drawing/2014/main" id="{7CBE10F8-879D-47C5-B97E-1ED077B8E1BC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9BD30E-C216-428F-9519-A44564903DF0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Experiment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57C81BF-B125-4E0D-89CB-9A999D98FC7E}"/>
              </a:ext>
            </a:extLst>
          </p:cNvPr>
          <p:cNvGrpSpPr/>
          <p:nvPr/>
        </p:nvGrpSpPr>
        <p:grpSpPr>
          <a:xfrm>
            <a:off x="978555" y="1081087"/>
            <a:ext cx="9893928" cy="5211225"/>
            <a:chOff x="1638300" y="1081087"/>
            <a:chExt cx="8915400" cy="4695825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A452096A-31B8-4E6F-95B5-22A9AF22C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8300" y="1081087"/>
              <a:ext cx="8915400" cy="4695825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6ADBE46-88BA-4CD2-95A2-603A24941D65}"/>
                </a:ext>
              </a:extLst>
            </p:cNvPr>
            <p:cNvSpPr/>
            <p:nvPr/>
          </p:nvSpPr>
          <p:spPr>
            <a:xfrm>
              <a:off x="1638300" y="4587498"/>
              <a:ext cx="8915400" cy="325464"/>
            </a:xfrm>
            <a:prstGeom prst="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260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Model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A073DBD-E3CD-4004-A82B-2C2C8E923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26" y="1677732"/>
            <a:ext cx="11009547" cy="426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152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Model - Image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A073DBD-E3CD-4004-A82B-2C2C8E9235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332" b="50000"/>
          <a:stretch/>
        </p:blipFill>
        <p:spPr>
          <a:xfrm>
            <a:off x="538940" y="906671"/>
            <a:ext cx="11114119" cy="31848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63B7CD-A0FF-4BA8-8908-D54473106005}"/>
              </a:ext>
            </a:extLst>
          </p:cNvPr>
          <p:cNvSpPr txBox="1"/>
          <p:nvPr/>
        </p:nvSpPr>
        <p:spPr>
          <a:xfrm>
            <a:off x="538940" y="4516623"/>
            <a:ext cx="11114119" cy="2116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pretrained VGG16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dirty="0">
                <a:solidFill>
                  <a:srgbClr val="404040"/>
                </a:solidFill>
                <a:latin typeface="+mn-ea"/>
              </a:rPr>
              <a:t>VGG16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: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16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개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layer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로 구성된 이미지 분류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CNN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모델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( 2014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년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)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dirty="0">
                <a:solidFill>
                  <a:srgbClr val="404040"/>
                </a:solidFill>
                <a:latin typeface="+mn-ea"/>
              </a:rPr>
              <a:t>마지막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hidden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layer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가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4096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차원으로 </a:t>
            </a:r>
            <a:r>
              <a:rPr lang="ko-KR" altLang="en-US" dirty="0" err="1">
                <a:solidFill>
                  <a:srgbClr val="404040"/>
                </a:solidFill>
                <a:latin typeface="+mn-ea"/>
              </a:rPr>
              <a:t>임베딩</a:t>
            </a:r>
            <a:endParaRPr lang="en-US" altLang="ko-KR" dirty="0">
              <a:solidFill>
                <a:srgbClr val="404040"/>
              </a:solidFill>
              <a:latin typeface="+mn-ea"/>
            </a:endParaRP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lang="en-US" altLang="ko-KR" dirty="0">
              <a:solidFill>
                <a:srgbClr val="404040"/>
              </a:solidFill>
              <a:latin typeface="+mn-ea"/>
            </a:endParaRPr>
          </a:p>
          <a:p>
            <a:pPr marL="285750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dirty="0">
                <a:solidFill>
                  <a:srgbClr val="404040"/>
                </a:solidFill>
                <a:latin typeface="+mn-ea"/>
              </a:rPr>
              <a:t>최종 </a:t>
            </a:r>
            <a:r>
              <a:rPr lang="ko-KR" altLang="en-US" dirty="0" err="1">
                <a:solidFill>
                  <a:srgbClr val="404040"/>
                </a:solidFill>
                <a:latin typeface="+mn-ea"/>
              </a:rPr>
              <a:t>임베딩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벡터를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1024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차원으로 출력</a:t>
            </a:r>
            <a:endParaRPr lang="en-US" altLang="ko-KR" dirty="0">
              <a:solidFill>
                <a:srgbClr val="40404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07905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Model - Question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A073DBD-E3CD-4004-A82B-2C2C8E9235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218" r="32332" b="-610"/>
          <a:stretch/>
        </p:blipFill>
        <p:spPr>
          <a:xfrm>
            <a:off x="538940" y="551699"/>
            <a:ext cx="11114119" cy="28773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63B7CD-A0FF-4BA8-8908-D54473106005}"/>
              </a:ext>
            </a:extLst>
          </p:cNvPr>
          <p:cNvSpPr txBox="1"/>
          <p:nvPr/>
        </p:nvSpPr>
        <p:spPr>
          <a:xfrm>
            <a:off x="538940" y="3952032"/>
            <a:ext cx="11114119" cy="2533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Deeper LSTM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 : 2048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</a:t>
            </a:r>
            <a:endParaRPr lang="en-US" altLang="ko-KR" dirty="0">
              <a:solidFill>
                <a:srgbClr val="404040"/>
              </a:solidFill>
              <a:latin typeface="+mn-ea"/>
            </a:endParaRPr>
          </a:p>
          <a:p>
            <a:pPr marL="285750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LSTM Q  :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1024 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</a:t>
            </a:r>
            <a:endParaRPr lang="en-US" altLang="ko-KR" dirty="0">
              <a:solidFill>
                <a:srgbClr val="404040"/>
              </a:solidFill>
              <a:latin typeface="+mn-ea"/>
            </a:endParaRPr>
          </a:p>
          <a:p>
            <a:pPr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ko-KR" b="1" dirty="0">
              <a:solidFill>
                <a:srgbClr val="404040"/>
              </a:solidFill>
              <a:latin typeface="+mn-ea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Bag-of-Words Question (</a:t>
            </a:r>
            <a:r>
              <a:rPr lang="en-US" altLang="ko-KR" b="1" dirty="0" err="1">
                <a:solidFill>
                  <a:srgbClr val="404040"/>
                </a:solidFill>
                <a:latin typeface="+mn-ea"/>
              </a:rPr>
              <a:t>BoW</a:t>
            </a: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 Q)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dirty="0">
                <a:solidFill>
                  <a:srgbClr val="404040"/>
                </a:solidFill>
                <a:latin typeface="+mn-ea"/>
              </a:rPr>
              <a:t>빈도수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기반 단어 표현</a:t>
            </a:r>
            <a:endParaRPr lang="en-US" altLang="ko-KR" dirty="0">
              <a:solidFill>
                <a:srgbClr val="404040"/>
              </a:solidFill>
              <a:latin typeface="+mn-ea"/>
            </a:endParaRP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dirty="0">
                <a:solidFill>
                  <a:srgbClr val="404040"/>
                </a:solidFill>
                <a:latin typeface="+mn-ea"/>
              </a:rPr>
              <a:t>질문에 등장하는 단어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1000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개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+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질문의 시작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3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단어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개 </a:t>
            </a:r>
            <a:r>
              <a:rPr lang="en-US" altLang="ko-KR" dirty="0">
                <a:solidFill>
                  <a:srgbClr val="404040"/>
                </a:solidFill>
                <a:latin typeface="+mn-ea"/>
                <a:sym typeface="Wingdings" panose="05000000000000000000" pitchFamily="2" charset="2"/>
              </a:rPr>
              <a:t>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1030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차원의 </a:t>
            </a:r>
            <a:r>
              <a:rPr lang="en-US" altLang="ko-KR" dirty="0" err="1">
                <a:solidFill>
                  <a:srgbClr val="404040"/>
                </a:solidFill>
                <a:latin typeface="+mn-ea"/>
              </a:rPr>
              <a:t>BoW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E719BD4-87F5-4D76-9919-D0A9F17DFC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923" t="7144" r="21040" b="62058"/>
          <a:stretch/>
        </p:blipFill>
        <p:spPr>
          <a:xfrm>
            <a:off x="10027404" y="4238215"/>
            <a:ext cx="1928124" cy="225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1378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Model - MLP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63B7CD-A0FF-4BA8-8908-D54473106005}"/>
              </a:ext>
            </a:extLst>
          </p:cNvPr>
          <p:cNvSpPr txBox="1"/>
          <p:nvPr/>
        </p:nvSpPr>
        <p:spPr>
          <a:xfrm>
            <a:off x="538940" y="5082993"/>
            <a:ext cx="11114119" cy="1285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US" altLang="ko-KR" b="1" dirty="0">
                <a:solidFill>
                  <a:srgbClr val="404040"/>
                </a:solidFill>
                <a:latin typeface="+mn-ea"/>
              </a:rPr>
              <a:t>Multi-Layer Perceptron(MLP)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dirty="0">
                <a:solidFill>
                  <a:srgbClr val="404040"/>
                </a:solidFill>
                <a:latin typeface="+mn-ea"/>
              </a:rPr>
              <a:t>LSTM / Deeper LSTM : </a:t>
            </a:r>
            <a:r>
              <a:rPr lang="ko-KR" altLang="en-US" dirty="0" err="1">
                <a:solidFill>
                  <a:srgbClr val="404040"/>
                </a:solidFill>
                <a:latin typeface="+mn-ea"/>
              </a:rPr>
              <a:t>임베딩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벡터를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1024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차원으로 변환 후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element-wise multiplication</a:t>
            </a:r>
          </a:p>
          <a:p>
            <a:pPr marL="742950" lvl="1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dirty="0" err="1">
                <a:solidFill>
                  <a:srgbClr val="404040"/>
                </a:solidFill>
                <a:latin typeface="+mn-ea"/>
              </a:rPr>
              <a:t>BoW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: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 각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 </a:t>
            </a:r>
            <a:r>
              <a:rPr lang="ko-KR" altLang="en-US" dirty="0">
                <a:solidFill>
                  <a:srgbClr val="404040"/>
                </a:solidFill>
                <a:latin typeface="+mn-ea"/>
              </a:rPr>
              <a:t>벡터를 </a:t>
            </a:r>
            <a:r>
              <a:rPr lang="en-US" altLang="ko-KR" dirty="0">
                <a:solidFill>
                  <a:srgbClr val="404040"/>
                </a:solidFill>
                <a:latin typeface="+mn-ea"/>
              </a:rPr>
              <a:t>concatenate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0040716-3882-464B-B32B-F51F484EF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40" y="803933"/>
            <a:ext cx="11375340" cy="370607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618CF7B-6835-4C2B-9C68-19079B0B6CC1}"/>
              </a:ext>
            </a:extLst>
          </p:cNvPr>
          <p:cNvSpPr/>
          <p:nvPr/>
        </p:nvSpPr>
        <p:spPr>
          <a:xfrm>
            <a:off x="8107281" y="1382689"/>
            <a:ext cx="3918823" cy="1871837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2414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Model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FF65829-B9EF-47D3-8B8C-CB28735346C5}"/>
              </a:ext>
            </a:extLst>
          </p:cNvPr>
          <p:cNvGrpSpPr/>
          <p:nvPr/>
        </p:nvGrpSpPr>
        <p:grpSpPr>
          <a:xfrm>
            <a:off x="1137687" y="902242"/>
            <a:ext cx="9916625" cy="4010721"/>
            <a:chOff x="591226" y="1119218"/>
            <a:chExt cx="11009547" cy="444463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0A073DBD-E3CD-4004-A82B-2C2C8E9235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1226" y="1294149"/>
              <a:ext cx="11009547" cy="4269701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57B3772-4528-466A-8C3C-E659412B97AF}"/>
                </a:ext>
              </a:extLst>
            </p:cNvPr>
            <p:cNvSpPr/>
            <p:nvPr/>
          </p:nvSpPr>
          <p:spPr>
            <a:xfrm>
              <a:off x="6726265" y="1119218"/>
              <a:ext cx="1301858" cy="1856458"/>
            </a:xfrm>
            <a:prstGeom prst="rect">
              <a:avLst/>
            </a:prstGeom>
            <a:noFill/>
            <a:ln w="76200">
              <a:solidFill>
                <a:srgbClr val="FFC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4392B7F-9917-446B-B050-E108BEFDD29D}"/>
                </a:ext>
              </a:extLst>
            </p:cNvPr>
            <p:cNvSpPr/>
            <p:nvPr/>
          </p:nvSpPr>
          <p:spPr>
            <a:xfrm>
              <a:off x="6726265" y="3338952"/>
              <a:ext cx="1301858" cy="1856458"/>
            </a:xfrm>
            <a:prstGeom prst="rect">
              <a:avLst/>
            </a:prstGeom>
            <a:noFill/>
            <a:ln w="76200">
              <a:solidFill>
                <a:srgbClr val="FFC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BE24512-4C55-4CAD-8073-709A3E5E5E6E}"/>
                </a:ext>
              </a:extLst>
            </p:cNvPr>
            <p:cNvSpPr/>
            <p:nvPr/>
          </p:nvSpPr>
          <p:spPr>
            <a:xfrm>
              <a:off x="8815956" y="2251487"/>
              <a:ext cx="1301858" cy="1921185"/>
            </a:xfrm>
            <a:prstGeom prst="rect">
              <a:avLst/>
            </a:prstGeom>
            <a:noFill/>
            <a:ln w="76200">
              <a:solidFill>
                <a:srgbClr val="FFC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8861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EEA250B-837A-47D6-93D6-A7438AF15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28</a:t>
            </a:fld>
            <a:endParaRPr lang="ko-KR" alt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2E248BB-75A2-4BA0-AC9D-09BC79813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715" y="974605"/>
            <a:ext cx="8521812" cy="4908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1">
            <a:extLst>
              <a:ext uri="{FF2B5EF4-FFF2-40B4-BE49-F238E27FC236}">
                <a16:creationId xmlns:a16="http://schemas.microsoft.com/office/drawing/2014/main" id="{99B628C1-9D31-40AD-A2FC-444EFCC70DE1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83CE8432-4755-409B-8AC8-A1D68E316F4E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6" name="자유형 4">
            <a:extLst>
              <a:ext uri="{FF2B5EF4-FFF2-40B4-BE49-F238E27FC236}">
                <a16:creationId xmlns:a16="http://schemas.microsoft.com/office/drawing/2014/main" id="{65350D64-E68E-4A53-9073-D7F8DA61801B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슬라이드 번호 개체 틀 8">
            <a:extLst>
              <a:ext uri="{FF2B5EF4-FFF2-40B4-BE49-F238E27FC236}">
                <a16:creationId xmlns:a16="http://schemas.microsoft.com/office/drawing/2014/main" id="{B1C67F14-3969-4972-ABA9-E931A1335DB2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790724-914E-4BBB-AC91-385B551486A0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ref . VGG16 </a:t>
            </a:r>
            <a:r>
              <a:rPr lang="ko-KR" altLang="en-US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구조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7FF036-2B8A-40E4-BFB3-ECFC87200585}"/>
              </a:ext>
            </a:extLst>
          </p:cNvPr>
          <p:cNvSpPr txBox="1"/>
          <p:nvPr/>
        </p:nvSpPr>
        <p:spPr>
          <a:xfrm>
            <a:off x="7192259" y="4582697"/>
            <a:ext cx="4887255" cy="21251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500" b="1" i="0" dirty="0">
                <a:solidFill>
                  <a:srgbClr val="292929"/>
                </a:solidFill>
                <a:effectLst/>
                <a:latin typeface="+mj-lt"/>
              </a:rPr>
              <a:t>VGG-16 Architecture</a:t>
            </a:r>
            <a:r>
              <a:rPr lang="ko-KR" altLang="en-US" sz="1500" b="0" i="0" dirty="0">
                <a:solidFill>
                  <a:srgbClr val="292929"/>
                </a:solidFill>
                <a:effectLst/>
                <a:latin typeface="+mj-lt"/>
              </a:rPr>
              <a:t>의 구성</a:t>
            </a:r>
            <a:r>
              <a:rPr lang="en-US" altLang="ko-KR" sz="1500" b="0" i="0" dirty="0">
                <a:solidFill>
                  <a:srgbClr val="292929"/>
                </a:solidFill>
                <a:effectLst/>
                <a:latin typeface="+mj-lt"/>
              </a:rPr>
              <a:t>: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altLang="ko-KR" sz="1500" b="0" i="0" dirty="0">
                <a:solidFill>
                  <a:srgbClr val="292929"/>
                </a:solidFill>
                <a:effectLst/>
                <a:latin typeface="+mj-lt"/>
              </a:rPr>
              <a:t>13 Convolution Layers + 3 Fully-connected Layers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altLang="ko-KR" sz="1500" b="0" i="0" dirty="0">
                <a:solidFill>
                  <a:srgbClr val="292929"/>
                </a:solidFill>
                <a:effectLst/>
                <a:latin typeface="+mj-lt"/>
              </a:rPr>
              <a:t>3x3 convolution filters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altLang="ko-KR" sz="1500" b="0" i="0" dirty="0">
                <a:solidFill>
                  <a:srgbClr val="292929"/>
                </a:solidFill>
                <a:effectLst/>
                <a:latin typeface="+mj-lt"/>
              </a:rPr>
              <a:t>stride: 1 &amp; padding : 1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altLang="ko-KR" sz="1500" b="0" i="0" dirty="0">
                <a:solidFill>
                  <a:srgbClr val="292929"/>
                </a:solidFill>
                <a:effectLst/>
                <a:latin typeface="+mj-lt"/>
              </a:rPr>
              <a:t>2x2 max pooling (stride : 2)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US" altLang="ko-KR" sz="1500" b="0" i="0" dirty="0" err="1">
                <a:solidFill>
                  <a:srgbClr val="292929"/>
                </a:solidFill>
                <a:effectLst/>
                <a:latin typeface="+mj-lt"/>
              </a:rPr>
              <a:t>ReLU</a:t>
            </a:r>
            <a:endParaRPr lang="en-US" altLang="ko-KR" sz="1500" b="0" i="0" dirty="0">
              <a:solidFill>
                <a:srgbClr val="292929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42307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D71F897-8263-49FF-974E-BA0A2DDB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700B6E54-FC9C-4725-97C1-18147EDFC361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E961BD10-4CFC-4A09-AC39-DB3ED0A252CD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2CB158D9-09FA-4025-96A5-53A5198143FF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2AD5CF-FF20-49B8-A602-5841679D62DE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59C181-3EAD-4369-8976-A2C239ABD046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KVQA: Knowledge-Aware Visual Question Answering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EEFAE20-B91E-427C-A3AA-3F7D6DDB1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21" y="847724"/>
            <a:ext cx="11703079" cy="564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04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 4">
            <a:extLst>
              <a:ext uri="{FF2B5EF4-FFF2-40B4-BE49-F238E27FC236}">
                <a16:creationId xmlns:a16="http://schemas.microsoft.com/office/drawing/2014/main" id="{9C7503C5-3F5C-47AF-993D-A0CCF40E9C8B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B800449-F7AA-40D3-A6AF-692F72F9A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15DEB09-A5D3-40CF-8D54-C07D512BFC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326"/>
          <a:stretch/>
        </p:blipFill>
        <p:spPr>
          <a:xfrm>
            <a:off x="1651366" y="2311286"/>
            <a:ext cx="8884013" cy="45061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172A730-4B7A-443D-B3BB-ECFACF2CEA0D}"/>
              </a:ext>
            </a:extLst>
          </p:cNvPr>
          <p:cNvSpPr txBox="1"/>
          <p:nvPr/>
        </p:nvSpPr>
        <p:spPr>
          <a:xfrm>
            <a:off x="6093372" y="6483828"/>
            <a:ext cx="6093372" cy="333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rgbClr val="404040"/>
                </a:solidFill>
                <a:latin typeface="+mj-lt"/>
                <a:ea typeface="Menlo"/>
              </a:rPr>
              <a:t>https://visualqa.org/challenge.html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312399-2862-4BCE-8989-181A40143442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VQA Challenge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A2293AA-BA3E-4204-97EC-6CFDBA3692CC}"/>
              </a:ext>
            </a:extLst>
          </p:cNvPr>
          <p:cNvGrpSpPr/>
          <p:nvPr/>
        </p:nvGrpSpPr>
        <p:grpSpPr>
          <a:xfrm>
            <a:off x="2644934" y="519436"/>
            <a:ext cx="6902129" cy="1465986"/>
            <a:chOff x="1612536" y="519436"/>
            <a:chExt cx="6902129" cy="1465986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3D4F7603-8594-486A-ABEB-6CB0A168F5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12536" y="519436"/>
              <a:ext cx="6902129" cy="1406864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74E40C1E-8FE3-4349-874F-92005F676C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" t="68747" r="36917" b="-1331"/>
            <a:stretch/>
          </p:blipFill>
          <p:spPr>
            <a:xfrm>
              <a:off x="1612536" y="1718680"/>
              <a:ext cx="4289607" cy="2667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6749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9CD7B20-C71B-4576-82F4-21220849F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7" name="자유형 4">
            <a:extLst>
              <a:ext uri="{FF2B5EF4-FFF2-40B4-BE49-F238E27FC236}">
                <a16:creationId xmlns:a16="http://schemas.microsoft.com/office/drawing/2014/main" id="{C3512990-6447-4B3A-A551-B1E907CCFC4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슬라이드 번호 개체 틀 8">
            <a:extLst>
              <a:ext uri="{FF2B5EF4-FFF2-40B4-BE49-F238E27FC236}">
                <a16:creationId xmlns:a16="http://schemas.microsoft.com/office/drawing/2014/main" id="{2CB77456-8FF0-461F-9A20-1A3B0F1DAFA7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040AD8-8BCE-49D9-B039-9EAE15CC254A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VQA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201FBB8-FA00-4CB6-A2D3-2ACEEFA9F8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263"/>
          <a:stretch/>
        </p:blipFill>
        <p:spPr>
          <a:xfrm>
            <a:off x="1048513" y="718722"/>
            <a:ext cx="10094973" cy="542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92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Dataset (1) Image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B1B478-E207-4057-9288-A2184A67472A}"/>
              </a:ext>
            </a:extLst>
          </p:cNvPr>
          <p:cNvSpPr txBox="1"/>
          <p:nvPr/>
        </p:nvSpPr>
        <p:spPr>
          <a:xfrm>
            <a:off x="0" y="1471986"/>
            <a:ext cx="4459022" cy="11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[ MS COCO Dataset ]</a:t>
            </a:r>
          </a:p>
          <a:p>
            <a:pPr algn="ctr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rgbClr val="404040"/>
                </a:solidFill>
                <a:latin typeface="+mn-ea"/>
              </a:rPr>
              <a:t>- 20</a:t>
            </a:r>
            <a:r>
              <a:rPr lang="ko-KR" altLang="en-US" sz="1300" dirty="0">
                <a:solidFill>
                  <a:srgbClr val="404040"/>
                </a:solidFill>
                <a:latin typeface="+mn-ea"/>
              </a:rPr>
              <a:t>만 장의 실제 이미지</a:t>
            </a:r>
            <a:endParaRPr lang="en-US" altLang="ko-KR" sz="1300" dirty="0">
              <a:solidFill>
                <a:srgbClr val="404040"/>
              </a:solidFill>
              <a:latin typeface="+mn-ea"/>
            </a:endParaRPr>
          </a:p>
          <a:p>
            <a:pPr algn="ctr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ko-KR" sz="1300" dirty="0">
                <a:solidFill>
                  <a:srgbClr val="404040"/>
                </a:solidFill>
                <a:latin typeface="+mn-ea"/>
              </a:rPr>
              <a:t>- </a:t>
            </a:r>
            <a:r>
              <a:rPr lang="ko-KR" altLang="en-US" sz="1300" dirty="0">
                <a:solidFill>
                  <a:srgbClr val="404040"/>
                </a:solidFill>
                <a:latin typeface="+mn-ea"/>
              </a:rPr>
              <a:t>이미지 한 장당 </a:t>
            </a:r>
            <a:r>
              <a:rPr lang="en-US" altLang="ko-KR" sz="1300" dirty="0">
                <a:solidFill>
                  <a:srgbClr val="404040"/>
                </a:solidFill>
                <a:latin typeface="+mn-ea"/>
              </a:rPr>
              <a:t>5</a:t>
            </a:r>
            <a:r>
              <a:rPr lang="ko-KR" altLang="en-US" sz="1300" dirty="0">
                <a:solidFill>
                  <a:srgbClr val="404040"/>
                </a:solidFill>
                <a:latin typeface="+mn-ea"/>
              </a:rPr>
              <a:t>개의</a:t>
            </a:r>
            <a:r>
              <a:rPr lang="en-US" altLang="ko-KR" sz="1300" dirty="0">
                <a:solidFill>
                  <a:srgbClr val="404040"/>
                </a:solidFill>
                <a:latin typeface="+mn-ea"/>
              </a:rPr>
              <a:t> caption</a:t>
            </a: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EBC009FF-C6A4-485F-8EEC-85393A17EE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313" r="54566"/>
          <a:stretch/>
        </p:blipFill>
        <p:spPr>
          <a:xfrm>
            <a:off x="4459022" y="3888978"/>
            <a:ext cx="3005076" cy="2515980"/>
          </a:xfrm>
          <a:prstGeom prst="rect">
            <a:avLst/>
          </a:prstGeom>
        </p:spPr>
      </p:pic>
      <p:grpSp>
        <p:nvGrpSpPr>
          <p:cNvPr id="30" name="그룹 29">
            <a:extLst>
              <a:ext uri="{FF2B5EF4-FFF2-40B4-BE49-F238E27FC236}">
                <a16:creationId xmlns:a16="http://schemas.microsoft.com/office/drawing/2014/main" id="{215AC1A5-176B-4536-9AAB-B5FAFF4409E6}"/>
              </a:ext>
            </a:extLst>
          </p:cNvPr>
          <p:cNvGrpSpPr/>
          <p:nvPr/>
        </p:nvGrpSpPr>
        <p:grpSpPr>
          <a:xfrm>
            <a:off x="4459022" y="835892"/>
            <a:ext cx="7620492" cy="2515980"/>
            <a:chOff x="3139094" y="913020"/>
            <a:chExt cx="8669683" cy="2515980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E4A6D342-8D44-4B97-B3CE-91D9C12C64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3902" b="57740"/>
            <a:stretch/>
          </p:blipFill>
          <p:spPr>
            <a:xfrm>
              <a:off x="3139094" y="913020"/>
              <a:ext cx="4355063" cy="2515980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0E9901C-6380-4676-8014-40FEE30677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207" r="2026" b="57740"/>
            <a:stretch/>
          </p:blipFill>
          <p:spPr>
            <a:xfrm>
              <a:off x="7453714" y="913020"/>
              <a:ext cx="4355063" cy="2515980"/>
            </a:xfrm>
            <a:prstGeom prst="rect">
              <a:avLst/>
            </a:prstGeom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B076981-895E-4127-9E20-DC304255205C}"/>
              </a:ext>
            </a:extLst>
          </p:cNvPr>
          <p:cNvSpPr txBox="1"/>
          <p:nvPr/>
        </p:nvSpPr>
        <p:spPr>
          <a:xfrm>
            <a:off x="0" y="4199786"/>
            <a:ext cx="4511602" cy="1894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[ Abstract Scene Dataset ] </a:t>
            </a: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- 50</a:t>
            </a:r>
            <a:r>
              <a:rPr kumimoji="0" lang="ko-KR" altLang="en-US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만 장의 추상 이미지</a:t>
            </a:r>
            <a:endParaRPr lang="en-US" altLang="ko-KR" sz="1500" dirty="0">
              <a:solidFill>
                <a:srgbClr val="404040"/>
              </a:solidFill>
              <a:latin typeface="+mn-ea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- 20 paper dolls, </a:t>
            </a: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100 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사물</a:t>
            </a: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 , 31 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동물</a:t>
            </a:r>
            <a:endParaRPr lang="en-US" altLang="ko-KR" sz="1500" dirty="0">
              <a:solidFill>
                <a:srgbClr val="404040"/>
              </a:solidFill>
              <a:latin typeface="+mn-ea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 - </a:t>
            </a:r>
            <a:r>
              <a:rPr kumimoji="0" lang="ko-KR" altLang="en-US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감정 표현</a:t>
            </a:r>
            <a:r>
              <a:rPr kumimoji="0" lang="en-US" altLang="ko-KR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, </a:t>
            </a:r>
            <a:r>
              <a:rPr kumimoji="0" lang="ko-KR" altLang="en-US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성별</a:t>
            </a:r>
            <a:r>
              <a:rPr kumimoji="0" lang="en-US" altLang="ko-KR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, </a:t>
            </a:r>
            <a:r>
              <a:rPr kumimoji="0" lang="ko-KR" altLang="en-US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인종</a:t>
            </a:r>
            <a:r>
              <a:rPr kumimoji="0" lang="en-US" altLang="ko-KR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, </a:t>
            </a:r>
            <a:r>
              <a:rPr kumimoji="0" lang="ko-KR" altLang="en-US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나이</a:t>
            </a:r>
            <a:r>
              <a:rPr kumimoji="0" lang="en-US" altLang="ko-KR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, </a:t>
            </a:r>
            <a:r>
              <a:rPr kumimoji="0" lang="ko-KR" altLang="en-US" sz="150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자세</a:t>
            </a:r>
            <a:endParaRPr kumimoji="0" lang="en-US" altLang="ko-KR" sz="1500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+mn-ea"/>
            </a:endParaRPr>
          </a:p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- 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이미지 한 장당 </a:t>
            </a: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5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개</a:t>
            </a: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 caption 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수집</a:t>
            </a:r>
            <a:endParaRPr kumimoji="0" lang="en-US" altLang="ko-KR" sz="1500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+mn-ea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5EE838D9-767F-42C4-82C6-846B0EE70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7912" y="3888978"/>
            <a:ext cx="4511602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930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Dataset (2) Question 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4ECF039-00BF-48BF-8B1F-0E66DA281646}"/>
              </a:ext>
            </a:extLst>
          </p:cNvPr>
          <p:cNvGrpSpPr/>
          <p:nvPr/>
        </p:nvGrpSpPr>
        <p:grpSpPr>
          <a:xfrm>
            <a:off x="1580827" y="878282"/>
            <a:ext cx="8376372" cy="5101436"/>
            <a:chOff x="611957" y="1129380"/>
            <a:chExt cx="11121506" cy="6773296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0AF78DE-6B48-4151-A974-4C0877BB2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1957" y="1129380"/>
              <a:ext cx="11121506" cy="692487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98038412-2ABB-4547-AF04-2ABAA2960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74346" y="2078474"/>
              <a:ext cx="9103480" cy="3177391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10508536-C2E8-4532-AC45-38684408A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20002" y="5769077"/>
              <a:ext cx="6477000" cy="21335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62616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0F44C42-1DF2-4DEA-AE34-DAF96E810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슬라이드 번호 개체 틀 1">
            <a:extLst>
              <a:ext uri="{FF2B5EF4-FFF2-40B4-BE49-F238E27FC236}">
                <a16:creationId xmlns:a16="http://schemas.microsoft.com/office/drawing/2014/main" id="{BD46557D-686E-4667-AB1C-00C84A023E48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6" name="슬라이드 번호 개체 틀 1">
            <a:extLst>
              <a:ext uri="{FF2B5EF4-FFF2-40B4-BE49-F238E27FC236}">
                <a16:creationId xmlns:a16="http://schemas.microsoft.com/office/drawing/2014/main" id="{E1851C75-C3A4-473C-AC93-28792D2261B7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7" name="자유형 4">
            <a:extLst>
              <a:ext uri="{FF2B5EF4-FFF2-40B4-BE49-F238E27FC236}">
                <a16:creationId xmlns:a16="http://schemas.microsoft.com/office/drawing/2014/main" id="{162D38D7-AD4C-4937-8C3F-E6C6B94FA1CF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슬라이드 번호 개체 틀 8">
            <a:extLst>
              <a:ext uri="{FF2B5EF4-FFF2-40B4-BE49-F238E27FC236}">
                <a16:creationId xmlns:a16="http://schemas.microsoft.com/office/drawing/2014/main" id="{1D7D2D43-2210-4DF8-B8C0-BA0A8BFBB2FC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22CCEE-A200-4040-9341-3A3B9B55B830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Dataset (3) Answer 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DA319E7-1C24-413A-AE28-2E02D27BF0F5}"/>
              </a:ext>
            </a:extLst>
          </p:cNvPr>
          <p:cNvGrpSpPr/>
          <p:nvPr/>
        </p:nvGrpSpPr>
        <p:grpSpPr>
          <a:xfrm>
            <a:off x="824353" y="861017"/>
            <a:ext cx="10420727" cy="5741261"/>
            <a:chOff x="0" y="759417"/>
            <a:chExt cx="8746190" cy="4818681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D271E05A-F323-4817-B169-6838F4C290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1792"/>
            <a:stretch/>
          </p:blipFill>
          <p:spPr>
            <a:xfrm>
              <a:off x="0" y="759417"/>
              <a:ext cx="8746190" cy="464950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A8DBB1EB-743E-4341-AE7D-CFE32D07C6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4122"/>
            <a:stretch/>
          </p:blipFill>
          <p:spPr>
            <a:xfrm>
              <a:off x="0" y="1279902"/>
              <a:ext cx="8746190" cy="42981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2008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Dataset (3) Answer 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703A20-5906-41D0-997F-A97CF37EB0AB}"/>
              </a:ext>
            </a:extLst>
          </p:cNvPr>
          <p:cNvSpPr txBox="1"/>
          <p:nvPr/>
        </p:nvSpPr>
        <p:spPr>
          <a:xfrm>
            <a:off x="268227" y="3695492"/>
            <a:ext cx="5327694" cy="2702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[ Open-ended ]</a:t>
            </a:r>
          </a:p>
          <a:p>
            <a:pPr marL="0" marR="0" lvl="0" indent="0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Yes or No 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Short Phrase</a:t>
            </a:r>
          </a:p>
          <a:p>
            <a:pPr marR="0" lvl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ko-KR" sz="1500" dirty="0">
              <a:solidFill>
                <a:srgbClr val="404040"/>
              </a:solidFill>
              <a:latin typeface="+mn-ea"/>
            </a:endParaRPr>
          </a:p>
          <a:p>
            <a:pPr marL="285750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한 질문 당 </a:t>
            </a: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10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명의 대답을 </a:t>
            </a: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Ground truth set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 으로 </a:t>
            </a:r>
            <a:endParaRPr lang="en-US" altLang="ko-KR" sz="1500" dirty="0">
              <a:solidFill>
                <a:srgbClr val="404040"/>
              </a:solidFill>
              <a:latin typeface="+mn-ea"/>
            </a:endParaRPr>
          </a:p>
          <a:p>
            <a:pPr marL="285750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lang="en-US" altLang="ko-KR" sz="1500" dirty="0">
              <a:solidFill>
                <a:srgbClr val="404040"/>
              </a:solidFill>
              <a:latin typeface="+mn-ea"/>
            </a:endParaRPr>
          </a:p>
          <a:p>
            <a:pPr marL="285750" indent="-28575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sz="1500" b="1" dirty="0">
                <a:solidFill>
                  <a:srgbClr val="404040"/>
                </a:solidFill>
                <a:latin typeface="+mn-ea"/>
              </a:rPr>
              <a:t>Accuracy = min(  </a:t>
            </a:r>
            <a:r>
              <a:rPr lang="ko-KR" altLang="en-US" sz="1500" b="1" dirty="0">
                <a:solidFill>
                  <a:srgbClr val="404040"/>
                </a:solidFill>
                <a:latin typeface="+mn-ea"/>
              </a:rPr>
              <a:t>그 답변을 한 사람의 수</a:t>
            </a:r>
            <a:r>
              <a:rPr lang="en-US" altLang="ko-KR" sz="1500" b="1" dirty="0">
                <a:solidFill>
                  <a:srgbClr val="404040"/>
                </a:solidFill>
                <a:latin typeface="+mn-ea"/>
              </a:rPr>
              <a:t>/ 3 ,  1 )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984ECC-2507-410D-A2ED-AD7ABE7DB8FD}"/>
              </a:ext>
            </a:extLst>
          </p:cNvPr>
          <p:cNvSpPr txBox="1"/>
          <p:nvPr/>
        </p:nvSpPr>
        <p:spPr>
          <a:xfrm>
            <a:off x="6596080" y="3695492"/>
            <a:ext cx="5595920" cy="2702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[  Multiple-choice ] </a:t>
            </a:r>
          </a:p>
          <a:p>
            <a:pPr marL="285750" marR="0" lvl="0" indent="-285750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18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개의 선택 답안</a:t>
            </a:r>
            <a:endParaRPr lang="en-US" altLang="ko-KR" sz="1500" dirty="0">
              <a:solidFill>
                <a:srgbClr val="404040"/>
              </a:solidFill>
              <a:latin typeface="+mn-ea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endParaRPr lang="en-US" altLang="ko-KR" sz="1500" dirty="0">
              <a:solidFill>
                <a:srgbClr val="404040"/>
              </a:solidFill>
              <a:latin typeface="+mn-ea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Correct : 10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명이 정답이라고 한 정답</a:t>
            </a:r>
            <a:endParaRPr lang="en-US" altLang="ko-KR" sz="1500" dirty="0">
              <a:solidFill>
                <a:srgbClr val="404040"/>
              </a:solidFill>
              <a:latin typeface="+mn-ea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Plausible : 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이미지를 안보고도 나올 수 있는 답 </a:t>
            </a: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3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개</a:t>
            </a:r>
            <a:endParaRPr lang="en-US" altLang="ko-KR" sz="1500" dirty="0">
              <a:solidFill>
                <a:srgbClr val="404040"/>
              </a:solidFill>
              <a:latin typeface="+mn-ea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Popular : 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가장 많이 나온 정답 </a:t>
            </a: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10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개</a:t>
            </a:r>
            <a:endParaRPr lang="en-US" altLang="ko-KR" sz="1500" dirty="0">
              <a:solidFill>
                <a:srgbClr val="404040"/>
              </a:solidFill>
              <a:latin typeface="+mn-ea"/>
            </a:endParaRPr>
          </a:p>
          <a:p>
            <a:pPr marL="285750" marR="0" lvl="0" indent="-28575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r>
              <a:rPr lang="en-US" altLang="ko-KR" sz="1500" dirty="0">
                <a:solidFill>
                  <a:srgbClr val="404040"/>
                </a:solidFill>
                <a:latin typeface="+mn-ea"/>
              </a:rPr>
              <a:t>Random : </a:t>
            </a:r>
            <a:r>
              <a:rPr lang="ko-KR" altLang="en-US" sz="1500" dirty="0">
                <a:solidFill>
                  <a:srgbClr val="404040"/>
                </a:solidFill>
                <a:latin typeface="+mn-ea"/>
              </a:rPr>
              <a:t>무작위로 질문을 골라서 나온 정답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36B05D6-E300-45F1-ADB7-1927BA83ACCD}"/>
              </a:ext>
            </a:extLst>
          </p:cNvPr>
          <p:cNvGrpSpPr/>
          <p:nvPr/>
        </p:nvGrpSpPr>
        <p:grpSpPr>
          <a:xfrm>
            <a:off x="8297168" y="708536"/>
            <a:ext cx="3793231" cy="2543175"/>
            <a:chOff x="6228461" y="3737356"/>
            <a:chExt cx="5686426" cy="2997661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E1C0279-EEC0-4751-AC4B-C42EAC9085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4267"/>
            <a:stretch/>
          </p:blipFill>
          <p:spPr>
            <a:xfrm>
              <a:off x="6228462" y="5188612"/>
              <a:ext cx="5686425" cy="1546405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C879EFE2-0D9D-417E-963C-268D0C9854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4267"/>
            <a:stretch/>
          </p:blipFill>
          <p:spPr>
            <a:xfrm>
              <a:off x="6228461" y="3737356"/>
              <a:ext cx="5686425" cy="1546405"/>
            </a:xfrm>
            <a:prstGeom prst="rect">
              <a:avLst/>
            </a:prstGeom>
          </p:spPr>
        </p:pic>
      </p:grpSp>
      <p:pic>
        <p:nvPicPr>
          <p:cNvPr id="10244" name="Picture 4" descr="Image for post">
            <a:extLst>
              <a:ext uri="{FF2B5EF4-FFF2-40B4-BE49-F238E27FC236}">
                <a16:creationId xmlns:a16="http://schemas.microsoft.com/office/drawing/2014/main" id="{CC12ACA3-3A97-4333-8378-7FD20598F1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9" r="56557"/>
          <a:stretch/>
        </p:blipFill>
        <p:spPr bwMode="auto">
          <a:xfrm>
            <a:off x="268227" y="748897"/>
            <a:ext cx="3625851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Image for post">
            <a:extLst>
              <a:ext uri="{FF2B5EF4-FFF2-40B4-BE49-F238E27FC236}">
                <a16:creationId xmlns:a16="http://schemas.microsoft.com/office/drawing/2014/main" id="{702B1A06-AA3D-448F-8F5A-66D7A4043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87" r="1212"/>
          <a:stretch/>
        </p:blipFill>
        <p:spPr bwMode="auto">
          <a:xfrm>
            <a:off x="4190116" y="740576"/>
            <a:ext cx="4045059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5842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DEFBDB-52F8-42D9-BA0B-89F13D5F7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C6C6D-3FD4-4744-B681-2BD1BB34E6EE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7" name="슬라이드 번호 개체 틀 1">
            <a:extLst>
              <a:ext uri="{FF2B5EF4-FFF2-40B4-BE49-F238E27FC236}">
                <a16:creationId xmlns:a16="http://schemas.microsoft.com/office/drawing/2014/main" id="{7CD54C5E-087A-4B8A-A46E-6E5F0D6155D6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8" name="자유형 4">
            <a:extLst>
              <a:ext uri="{FF2B5EF4-FFF2-40B4-BE49-F238E27FC236}">
                <a16:creationId xmlns:a16="http://schemas.microsoft.com/office/drawing/2014/main" id="{40F1AE36-0610-471A-96FE-520353E959E4}"/>
              </a:ext>
            </a:extLst>
          </p:cNvPr>
          <p:cNvSpPr/>
          <p:nvPr/>
        </p:nvSpPr>
        <p:spPr>
          <a:xfrm>
            <a:off x="0" y="122983"/>
            <a:ext cx="12192000" cy="3070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7CC39-ECDE-4AF7-8FBE-FA10D3DAA449}"/>
              </a:ext>
            </a:extLst>
          </p:cNvPr>
          <p:cNvSpPr txBox="1">
            <a:spLocks/>
          </p:cNvSpPr>
          <p:nvPr/>
        </p:nvSpPr>
        <p:spPr>
          <a:xfrm>
            <a:off x="9336314" y="1164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02C6C6D-3FD4-4744-B681-2BD1BB34E6EE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B1A31-41E5-46DF-82A7-8FCA8EAABB9D}"/>
              </a:ext>
            </a:extLst>
          </p:cNvPr>
          <p:cNvSpPr txBox="1"/>
          <p:nvPr/>
        </p:nvSpPr>
        <p:spPr>
          <a:xfrm>
            <a:off x="268227" y="122596"/>
            <a:ext cx="4929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ea typeface="나눔바른고딕" panose="020B0603020101020101" pitchFamily="50" charset="-127"/>
              </a:rPr>
              <a:t>Dataset </a:t>
            </a:r>
            <a:endParaRPr lang="ko-KR" altLang="en-US" sz="1400" b="1" dirty="0">
              <a:solidFill>
                <a:schemeClr val="bg1">
                  <a:lumMod val="85000"/>
                </a:schemeClr>
              </a:solidFill>
              <a:ea typeface="나눔바른고딕" panose="020B0603020101020101" pitchFamily="50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FD1D656-8F0B-449E-8702-1CDEA67B55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04" t="1698"/>
          <a:stretch/>
        </p:blipFill>
        <p:spPr>
          <a:xfrm>
            <a:off x="359946" y="1359977"/>
            <a:ext cx="5048531" cy="521518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0095752-E8EA-48A9-A3F8-07A019C568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5388"/>
          <a:stretch/>
        </p:blipFill>
        <p:spPr>
          <a:xfrm>
            <a:off x="6096000" y="1809428"/>
            <a:ext cx="5508747" cy="385907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52B1BC7-9D8E-49E3-9F43-29EDC84D2A21}"/>
              </a:ext>
            </a:extLst>
          </p:cNvPr>
          <p:cNvSpPr txBox="1"/>
          <p:nvPr/>
        </p:nvSpPr>
        <p:spPr>
          <a:xfrm>
            <a:off x="503327" y="647734"/>
            <a:ext cx="4459022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[ </a:t>
            </a:r>
            <a:r>
              <a:rPr kumimoji="0" lang="ko-KR" altLang="en-US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질</a:t>
            </a:r>
            <a:r>
              <a:rPr lang="ko-KR" altLang="en-US" sz="2000" b="1" dirty="0">
                <a:solidFill>
                  <a:srgbClr val="404040"/>
                </a:solidFill>
                <a:latin typeface="+mn-ea"/>
              </a:rPr>
              <a:t>문의 형태 </a:t>
            </a:r>
            <a:r>
              <a:rPr kumimoji="0" lang="en-US" altLang="ko-KR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7C9A58-096B-4420-B2B5-57951CD8DD0A}"/>
              </a:ext>
            </a:extLst>
          </p:cNvPr>
          <p:cNvSpPr txBox="1"/>
          <p:nvPr/>
        </p:nvSpPr>
        <p:spPr>
          <a:xfrm>
            <a:off x="6620862" y="647734"/>
            <a:ext cx="4459022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[ </a:t>
            </a:r>
            <a:r>
              <a:rPr kumimoji="0" lang="ko-KR" altLang="en-US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질문의 길이 </a:t>
            </a:r>
            <a:r>
              <a:rPr kumimoji="0" lang="en-US" altLang="ko-KR" sz="20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+mn-ea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560411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826A3BF869A1F54E9AEAE34E78478EFC" ma:contentTypeVersion="10" ma:contentTypeDescription="새 문서를 만듭니다." ma:contentTypeScope="" ma:versionID="813cc82d99db7085883d1a9bb0062f17">
  <xsd:schema xmlns:xsd="http://www.w3.org/2001/XMLSchema" xmlns:xs="http://www.w3.org/2001/XMLSchema" xmlns:p="http://schemas.microsoft.com/office/2006/metadata/properties" xmlns:ns3="600229fa-eb53-4b89-a2d7-c34df5262b98" targetNamespace="http://schemas.microsoft.com/office/2006/metadata/properties" ma:root="true" ma:fieldsID="0cc4220ed1b9a4bf537e60960373a3c4" ns3:_="">
    <xsd:import namespace="600229fa-eb53-4b89-a2d7-c34df5262b9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0229fa-eb53-4b89-a2d7-c34df5262b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B2544DE-D17E-4E52-8D87-C28918C5F796}">
  <ds:schemaRefs>
    <ds:schemaRef ds:uri="600229fa-eb53-4b89-a2d7-c34df5262b98"/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D0AE60C-310C-4B17-A4A8-840AF56103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6A9DA6-CCE5-4CD8-88D9-6671FF4A912F}">
  <ds:schemaRefs>
    <ds:schemaRef ds:uri="http://schemas.microsoft.com/office/2006/documentManagement/types"/>
    <ds:schemaRef ds:uri="http://purl.org/dc/elements/1.1/"/>
    <ds:schemaRef ds:uri="600229fa-eb53-4b89-a2d7-c34df5262b98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1544</Words>
  <Application>Microsoft Office PowerPoint</Application>
  <PresentationFormat>와이드스크린</PresentationFormat>
  <Paragraphs>324</Paragraphs>
  <Slides>29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9" baseType="lpstr">
      <vt:lpstr>Gill Sans</vt:lpstr>
      <vt:lpstr>Helvetica Neue</vt:lpstr>
      <vt:lpstr>MJXc-TeX-main-R</vt:lpstr>
      <vt:lpstr>MJXc-TeX-math-I</vt:lpstr>
      <vt:lpstr>Nanum Gothic</vt:lpstr>
      <vt:lpstr>나눔바른고딕</vt:lpstr>
      <vt:lpstr>나눔스퀘어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심아름</dc:creator>
  <cp:lastModifiedBy>심아름</cp:lastModifiedBy>
  <cp:revision>40</cp:revision>
  <cp:lastPrinted>2020-06-23T11:23:03Z</cp:lastPrinted>
  <dcterms:created xsi:type="dcterms:W3CDTF">2020-02-24T08:19:23Z</dcterms:created>
  <dcterms:modified xsi:type="dcterms:W3CDTF">2021-01-03T10:10:52Z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0x010100826A3BF869A1F54E9AEAE34E78478EFC</vt:lpwstr>
  </property>
</Properties>
</file>

<file path=docProps/thumbnail.jpeg>
</file>